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33CDB92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EE96A-9395-6218-0370-7AC5B42EB5BD}" name="Bernadette Pegtel" initials="BP" userId="S::pegteb@unicef.nl::fd364299-81af-471a-8bef-208d88d234bc" providerId="AD"/>
  <p188:author id="{6815AB85-2C6D-27D2-BDEE-4C7352418C61}" name="Michiel Oosterveld" initials="MO" userId="S::oostem@unicef.nl::18329de4-e721-4301-86ef-c15095bb1f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FE6"/>
    <a:srgbClr val="F26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comments/modernComment_104_33CDB9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44CD31-7AE1-495A-9EC1-BC205C229871}" authorId="{8ADEE96A-9395-6218-0370-7AC5B42EB5BD}" created="2023-12-18T09:23:28.0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69120295" sldId="260"/>
      <ac:picMk id="12" creationId="{C96876C5-9C72-67AA-78A9-0B43BF25460B}"/>
    </ac:deMkLst>
    <p188:replyLst>
      <p188:reply id="{B14FFC2B-A3F3-4B12-9B9D-9DF3E26F7B69}" authorId="{6815AB85-2C6D-27D2-BDEE-4C7352418C61}" created="2023-12-18T09:27:40.940">
        <p188:txBody>
          <a:bodyPr/>
          <a:lstStyle/>
          <a:p>
            <a:r>
              <a:rPr lang="en-US"/>
              <a:t>[@Bernadette Pegtel]  deze korte lijkt mij voor dit doel handig. mee eens? https://www.youtube.com/watch?v=LhkKeEQvFCI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3-12-18T10:12:36.341" authorId="{8ADEE96A-9395-6218-0370-7AC5B42EB5BD}"/>
              </p223:rxn>
            </p223:reactions>
          </p:ext>
        </p188:extLst>
      </p188:reply>
    </p188:replyLst>
    <p188:txBody>
      <a:bodyPr/>
      <a:lstStyle/>
      <a:p>
        <a:r>
          <a:rPr lang="nl-NL"/>
          <a:t>Hier zou een link naar een video kunnen, welke video heeft dan de  voorkeur [@Michiel Oosterveld] 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18/10/relationships/comments" Target="../comments/modernComment_104_33CDB92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kKeEQvFCI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A6FE666-B1AA-E53D-5734-3E2C3BD0AD11}"/>
              </a:ext>
            </a:extLst>
          </p:cNvPr>
          <p:cNvSpPr/>
          <p:nvPr/>
        </p:nvSpPr>
        <p:spPr>
          <a:xfrm>
            <a:off x="-2684" y="4263444"/>
            <a:ext cx="9852338" cy="2232338"/>
          </a:xfrm>
          <a:prstGeom prst="rect">
            <a:avLst/>
          </a:prstGeom>
          <a:solidFill>
            <a:srgbClr val="019FE6"/>
          </a:solidFill>
          <a:ln>
            <a:solidFill>
              <a:srgbClr val="019F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96709-7478-B4FB-01BB-4A317EB5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83" y="441213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4000" b="1">
                <a:latin typeface="Univers"/>
              </a:rPr>
              <a:t>Als </a:t>
            </a:r>
            <a:r>
              <a:rPr lang="de-DE" sz="4000" b="1">
                <a:solidFill>
                  <a:schemeClr val="bg1"/>
                </a:solidFill>
                <a:latin typeface="Univers"/>
              </a:rPr>
              <a:t>Business </a:t>
            </a:r>
            <a:r>
              <a:rPr lang="de-DE" sz="4000" b="1" err="1">
                <a:solidFill>
                  <a:schemeClr val="bg1"/>
                </a:solidFill>
                <a:latin typeface="Univers"/>
              </a:rPr>
              <a:t>Buddie</a:t>
            </a:r>
            <a:r>
              <a:rPr lang="de-DE" sz="4000" b="1">
                <a:latin typeface="Univers"/>
              </a:rPr>
              <a:t> van UNICEF</a:t>
            </a:r>
            <a:br>
              <a:rPr lang="de-DE" sz="4000" b="1">
                <a:latin typeface="Univers"/>
              </a:rPr>
            </a:br>
            <a:r>
              <a:rPr lang="de-DE" sz="4000" b="1" err="1">
                <a:latin typeface="Univers"/>
              </a:rPr>
              <a:t>steunen</a:t>
            </a:r>
            <a:r>
              <a:rPr lang="de-DE" sz="4000" b="1">
                <a:latin typeface="Univers"/>
              </a:rPr>
              <a:t> </a:t>
            </a:r>
            <a:r>
              <a:rPr lang="de-DE" sz="4000" b="1" err="1">
                <a:latin typeface="Univers"/>
              </a:rPr>
              <a:t>wij</a:t>
            </a:r>
            <a:r>
              <a:rPr lang="de-DE" sz="4000" b="1">
                <a:latin typeface="Univers"/>
              </a:rPr>
              <a:t> </a:t>
            </a:r>
            <a:r>
              <a:rPr lang="de-DE" sz="4000" b="1" err="1">
                <a:solidFill>
                  <a:schemeClr val="bg1"/>
                </a:solidFill>
                <a:latin typeface="Univers"/>
              </a:rPr>
              <a:t>Plastic</a:t>
            </a:r>
            <a:r>
              <a:rPr lang="de-DE" sz="4000" b="1">
                <a:solidFill>
                  <a:schemeClr val="bg1"/>
                </a:solidFill>
                <a:latin typeface="Univers"/>
              </a:rPr>
              <a:t> </a:t>
            </a:r>
            <a:r>
              <a:rPr lang="de-DE" sz="4000" b="1" err="1">
                <a:solidFill>
                  <a:schemeClr val="bg1"/>
                </a:solidFill>
                <a:latin typeface="Univers"/>
              </a:rPr>
              <a:t>Bouwstenen</a:t>
            </a:r>
            <a:r>
              <a:rPr lang="de-DE" sz="4000" b="1">
                <a:latin typeface="Univers"/>
              </a:rPr>
              <a:t> in </a:t>
            </a:r>
            <a:r>
              <a:rPr lang="de-DE" sz="4000" b="1" err="1">
                <a:latin typeface="Univers"/>
              </a:rPr>
              <a:t>Ivoorkust</a:t>
            </a:r>
            <a:endParaRPr lang="nl-NL" sz="4000" b="1">
              <a:latin typeface="Univers"/>
            </a:endParaRPr>
          </a:p>
          <a:p>
            <a:endParaRPr lang="nl-NL" b="1">
              <a:ea typeface="Calibri"/>
              <a:cs typeface="Calibri"/>
            </a:endParaRPr>
          </a:p>
        </p:txBody>
      </p:sp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32FFCB92-3E23-2428-0C54-7A92F7A5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980" y="5271952"/>
            <a:ext cx="1589066" cy="1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1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6CAC3-910B-11F1-8DD2-02B6F5EA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" y="264137"/>
            <a:ext cx="7421697" cy="1325563"/>
          </a:xfrm>
          <a:solidFill>
            <a:srgbClr val="019FE6"/>
          </a:solidFill>
        </p:spPr>
        <p:txBody>
          <a:bodyPr/>
          <a:lstStyle/>
          <a:p>
            <a:r>
              <a:rPr lang="nl-NL" sz="3200" b="1">
                <a:latin typeface="Univers"/>
                <a:ea typeface="+mj-lt"/>
                <a:cs typeface="+mj-lt"/>
              </a:rPr>
              <a:t>Van </a:t>
            </a:r>
            <a:r>
              <a:rPr lang="nl-NL" sz="3200" b="1">
                <a:solidFill>
                  <a:schemeClr val="bg1"/>
                </a:solidFill>
                <a:latin typeface="Univers"/>
                <a:ea typeface="+mj-lt"/>
                <a:cs typeface="+mj-lt"/>
              </a:rPr>
              <a:t>gerecycled afval</a:t>
            </a:r>
            <a:r>
              <a:rPr lang="nl-NL" sz="3200" b="1">
                <a:latin typeface="Univers"/>
                <a:ea typeface="+mj-lt"/>
                <a:cs typeface="+mj-lt"/>
              </a:rPr>
              <a:t> naar plastic </a:t>
            </a:r>
            <a:r>
              <a:rPr lang="nl-NL" sz="3200" b="1">
                <a:solidFill>
                  <a:schemeClr val="bg1"/>
                </a:solidFill>
                <a:latin typeface="Univers"/>
                <a:ea typeface="+mj-lt"/>
                <a:cs typeface="+mj-lt"/>
              </a:rPr>
              <a:t>bouwstenen </a:t>
            </a:r>
            <a:r>
              <a:rPr lang="nl-NL" sz="3200" b="1">
                <a:latin typeface="Univers"/>
                <a:ea typeface="+mj-lt"/>
                <a:cs typeface="+mj-lt"/>
              </a:rPr>
              <a:t>voor </a:t>
            </a:r>
            <a:r>
              <a:rPr lang="nl-NL" sz="3200" b="1">
                <a:solidFill>
                  <a:schemeClr val="bg1"/>
                </a:solidFill>
                <a:latin typeface="Univers"/>
                <a:ea typeface="+mj-lt"/>
                <a:cs typeface="+mj-lt"/>
              </a:rPr>
              <a:t>klaslokalen</a:t>
            </a:r>
            <a:endParaRPr lang="nl-NL" sz="320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574F0-87FF-D189-82C4-4E9528E9E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043" y="4405409"/>
            <a:ext cx="5916059" cy="1973531"/>
          </a:xfrm>
          <a:solidFill>
            <a:srgbClr val="019FE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chemeClr val="bg1"/>
                </a:solidFill>
                <a:latin typeface="Univers"/>
                <a:cs typeface="Calibri"/>
              </a:rPr>
              <a:t>Samen werken we aan:</a:t>
            </a:r>
            <a:endParaRPr lang="nl-NL" sz="2400">
              <a:solidFill>
                <a:schemeClr val="bg1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nl-NL" sz="2400">
                <a:solidFill>
                  <a:schemeClr val="bg1"/>
                </a:solidFill>
                <a:latin typeface="Univers"/>
                <a:cs typeface="Calibri"/>
              </a:rPr>
              <a:t>Minder milieuvervuiling</a:t>
            </a:r>
          </a:p>
          <a:p>
            <a:pPr marL="514350" indent="-514350">
              <a:buAutoNum type="arabicPeriod"/>
            </a:pPr>
            <a:r>
              <a:rPr lang="nl-NL" sz="2400">
                <a:solidFill>
                  <a:schemeClr val="bg1"/>
                </a:solidFill>
                <a:latin typeface="Univers"/>
                <a:cs typeface="Calibri"/>
              </a:rPr>
              <a:t>Meer werkgelegenheid</a:t>
            </a:r>
          </a:p>
          <a:p>
            <a:pPr marL="514350" indent="-514350">
              <a:buAutoNum type="arabicPeriod"/>
            </a:pPr>
            <a:r>
              <a:rPr lang="nl-NL" sz="2400">
                <a:solidFill>
                  <a:schemeClr val="bg1"/>
                </a:solidFill>
                <a:latin typeface="Univers"/>
                <a:cs typeface="Calibri"/>
              </a:rPr>
              <a:t>Meer klaslokalen en beter onderwijs</a:t>
            </a:r>
          </a:p>
        </p:txBody>
      </p:sp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290AE3BD-5471-FBE7-FFDD-CAA86686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6" y="5271952"/>
            <a:ext cx="1589066" cy="1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logo, ontwerp, rood&#10;&#10;Automatisch gegenereerde beschrijving">
            <a:extLst>
              <a:ext uri="{FF2B5EF4-FFF2-40B4-BE49-F238E27FC236}">
                <a16:creationId xmlns:a16="http://schemas.microsoft.com/office/drawing/2014/main" id="{DEF98495-77B3-1DB9-D157-CE59E6E8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140581" y="5726024"/>
            <a:ext cx="962615" cy="972023"/>
          </a:xfrm>
        </p:spPr>
      </p:pic>
      <p:pic>
        <p:nvPicPr>
          <p:cNvPr id="5" name="Afbeelding 4" descr="Afbeelding met tekst, Lettertype, poster, logo&#10;&#10;Automatisch gegenereerde beschrijving">
            <a:extLst>
              <a:ext uri="{FF2B5EF4-FFF2-40B4-BE49-F238E27FC236}">
                <a16:creationId xmlns:a16="http://schemas.microsoft.com/office/drawing/2014/main" id="{17E16D3C-BEF0-92AB-D069-0A74D737E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767" y="5722878"/>
            <a:ext cx="990837" cy="962615"/>
          </a:xfrm>
          <a:prstGeom prst="rect">
            <a:avLst/>
          </a:prstGeom>
        </p:spPr>
      </p:pic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749B5EFE-3656-1FCA-9EDE-8D28F4C50B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8" t="35404" r="4669" b="37267"/>
          <a:stretch/>
        </p:blipFill>
        <p:spPr>
          <a:xfrm>
            <a:off x="7704667" y="4906189"/>
            <a:ext cx="4366832" cy="827418"/>
          </a:xfrm>
          <a:prstGeom prst="rect">
            <a:avLst/>
          </a:prstGeom>
        </p:spPr>
      </p:pic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6B6ED973-B60F-7ED6-84BC-2126C7244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767" y="5722878"/>
            <a:ext cx="990837" cy="96261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8915A68-6331-C778-100D-B917BD413847}"/>
              </a:ext>
            </a:extLst>
          </p:cNvPr>
          <p:cNvSpPr txBox="1"/>
          <p:nvPr/>
        </p:nvSpPr>
        <p:spPr>
          <a:xfrm>
            <a:off x="368771" y="707436"/>
            <a:ext cx="3608681" cy="3139321"/>
          </a:xfrm>
          <a:prstGeom prst="rect">
            <a:avLst/>
          </a:prstGeom>
          <a:solidFill>
            <a:srgbClr val="019FE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Univers"/>
              </a:rPr>
              <a:t>Plastic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Bouwstenen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is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van de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programma's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waar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je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als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Business Buddie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aan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kunt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bijdragen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. Met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onze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steun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worden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er in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Ivoorkust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nieuwe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klaslokalen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gebouwd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van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gerecycled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plastic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afval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. Zo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dragen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we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bij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aan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het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oplossen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van het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afvalprobleem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geven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we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duizenden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kinderen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toegang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 tot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onderwijs</a:t>
            </a:r>
            <a:r>
              <a:rPr lang="en-US" dirty="0">
                <a:solidFill>
                  <a:srgbClr val="FFFFFF"/>
                </a:solidFill>
                <a:latin typeface="Univers"/>
              </a:rPr>
              <a:t>.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7" name="Afbeelding 16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996B5122-18C9-83F4-0B49-BA933995D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26" y="5271952"/>
            <a:ext cx="1589066" cy="1589066"/>
          </a:xfrm>
          <a:prstGeom prst="rect">
            <a:avLst/>
          </a:prstGeom>
        </p:spPr>
      </p:pic>
      <p:pic>
        <p:nvPicPr>
          <p:cNvPr id="3" name="Onlinemedia 2" title="Plastic Bouwstenen in Ivoorkust. Verbind je bedrijf met dit succesvolle project.">
            <a:hlinkClick r:id="" action="ppaction://media"/>
            <a:extLst>
              <a:ext uri="{FF2B5EF4-FFF2-40B4-BE49-F238E27FC236}">
                <a16:creationId xmlns:a16="http://schemas.microsoft.com/office/drawing/2014/main" id="{1405EBED-4548-AD33-8AAD-2CFD398B7B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6857647" y="356541"/>
            <a:ext cx="5213997" cy="30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02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Breedbeeld</PresentationFormat>
  <Paragraphs>7</Paragraphs>
  <Slides>3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Van gerecycled afval naar plastic bouwstenen voor klaslokalen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Bernadette Pegtel</cp:lastModifiedBy>
  <cp:revision>7</cp:revision>
  <dcterms:created xsi:type="dcterms:W3CDTF">2023-11-07T12:40:02Z</dcterms:created>
  <dcterms:modified xsi:type="dcterms:W3CDTF">2024-07-18T08:18:39Z</dcterms:modified>
</cp:coreProperties>
</file>