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34" r:id="rId4"/>
  </p:sldMasterIdLst>
  <p:notesMasterIdLst>
    <p:notesMasterId r:id="rId20"/>
  </p:notesMasterIdLst>
  <p:handoutMasterIdLst>
    <p:handoutMasterId r:id="rId21"/>
  </p:handoutMasterIdLst>
  <p:sldIdLst>
    <p:sldId id="358" r:id="rId5"/>
    <p:sldId id="360" r:id="rId6"/>
    <p:sldId id="361" r:id="rId7"/>
    <p:sldId id="380" r:id="rId8"/>
    <p:sldId id="363" r:id="rId9"/>
    <p:sldId id="381" r:id="rId10"/>
    <p:sldId id="395" r:id="rId11"/>
    <p:sldId id="382" r:id="rId12"/>
    <p:sldId id="383" r:id="rId13"/>
    <p:sldId id="384" r:id="rId14"/>
    <p:sldId id="376" r:id="rId15"/>
    <p:sldId id="385" r:id="rId16"/>
    <p:sldId id="394" r:id="rId17"/>
    <p:sldId id="378" r:id="rId18"/>
    <p:sldId id="379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3429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6858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0287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3716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17145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0574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24003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27432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DC9C21-BCD4-E9D9-8F64-A3ADA54310F9}" name="Lotte Dambrink-Raisifar" initials="LDR" userId="S::dambrl@unicef.nl::d882c900-4bac-4b8e-ab33-625597025fdf" providerId="AD"/>
  <p188:author id="{7A8FE4A2-1D6E-37E5-5BE7-BB6700AE3B3C}" name="Sietske Arkenau" initials="SA" userId="S::sietske.arkenau@unicef.nl::12700533-87f0-4744-83b4-d9f432f5de35" providerId="AD"/>
  <p188:author id="{50E28AA7-A5D5-8EF0-B094-67A307C3C1AC}" name="Frederike de Lorijn" initials="Fd" userId="S::fdelorijn@unicef.nl::7180e1bf-6df4-4139-8c29-f36842d3d5ac" providerId="AD"/>
  <p188:author id="{CE9529AA-4DAE-9593-8304-876BD9BA7C6E}" name="Aniek Weerdenburg" initials="AW" userId="S::weerda@unicef.nl::2c034be2-c240-4fd2-81df-02bd0214a8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D00"/>
    <a:srgbClr val="FBB600"/>
    <a:srgbClr val="00AEEF"/>
    <a:srgbClr val="005146"/>
    <a:srgbClr val="304697"/>
    <a:srgbClr val="80BD41"/>
    <a:srgbClr val="F26A21"/>
    <a:srgbClr val="02833D"/>
    <a:srgbClr val="6A1E74"/>
    <a:srgbClr val="FFC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94AE8E-DC9B-FDB0-85B5-9ECF715885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E92443-BB89-C40F-42E6-B00387498E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618D6-F8C1-B74A-8849-FC451708F72C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72257E-ACA6-30E4-CB38-B873941E22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19B472-3022-916A-3A46-1FAAFF5802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521CE-5CB9-6D42-AC4E-90ADC175F0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475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622-FAD9-4AC7-AAAB-2CEFEF171AB1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D122-F43F-4487-8168-C919A92A41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8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44F59-1CF8-5A44-BF2E-ACE142687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2559BF5-D154-1F1A-D035-30B03438E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4F2A2AB-A9CF-FD6E-C8CB-CEB965EBC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l-NL" dirty="0"/>
              <a:t>Deze slide kan je uiteraard verwijderen nadat je je presentatie hebt afgemaakt.</a:t>
            </a:r>
            <a:endParaRPr lang="en-US" dirty="0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19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BC42A-E837-3329-F9E0-C39FDB7E9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A9488B9-89E7-50F3-9651-5D5EB947B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2A27F2C-E664-C15D-2BCE-101BFB64C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Deze slide kan je uiteraard verwijderen nadat je je presentatie hebt afgemaakt.</a:t>
            </a:r>
            <a:endParaRPr lang="en-US" dirty="0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66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943E7-61CD-9105-DBFD-D1B0B1178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92F793E-89DA-3D77-B3F6-6AC9837AB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3FB9C60-3912-7109-1926-A45637FBC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Deze slide kan je uiteraard verwijderen nadat je je presentatie hebt afgemaakt.</a:t>
            </a:r>
            <a:endParaRPr lang="en-US" dirty="0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773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35061-AA3D-4A70-D8AC-A97A0B1BB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8E3198E-BA60-2DA9-85A8-E7295623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C30B6B4-21A5-372F-007E-F3D6602DF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Deze slide kan je uiteraard verwijderen nadat je je presentatie hebt afgemaakt.</a:t>
            </a:r>
            <a:endParaRPr lang="en-US" dirty="0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25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2D4E531D-DB5E-5D4B-2025-2F5E642332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47" y="18948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103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CAF48AA-2769-27DC-ABDA-C1816796E9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966" y="823501"/>
            <a:ext cx="2521904" cy="43199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6A18AC-0B12-674C-9DEC-E12D9896D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9054"/>
          <a:stretch/>
        </p:blipFill>
        <p:spPr>
          <a:xfrm>
            <a:off x="-108814" y="825501"/>
            <a:ext cx="2689200" cy="43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55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D62905D-ABA5-B437-0643-EC532B571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761" y="875310"/>
            <a:ext cx="2512477" cy="426519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6558EA9-FEAE-7C96-5440-A0F60A3876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2600" y="885671"/>
            <a:ext cx="2160000" cy="4252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2CC81C-8BF7-51B8-8A8A-2AD1595C0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" b="8471"/>
          <a:stretch/>
        </p:blipFill>
        <p:spPr>
          <a:xfrm>
            <a:off x="5427279" y="436157"/>
            <a:ext cx="2503170" cy="47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144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 witte achtergro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533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4795E8-B495-2540-04D6-0C33EAC02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915" y="1543556"/>
            <a:ext cx="2937600" cy="35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425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27490E8-5B3B-24DE-A993-52305E5874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4800" y="1546501"/>
            <a:ext cx="3769200" cy="360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2113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wit met fo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4084EF-F081-1ACF-B19E-3A475C7049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9737" y="1061913"/>
            <a:ext cx="3599999" cy="40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66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wit met f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B80A987-5FCD-1632-37B2-F803F64148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526"/>
            <a:ext cx="3207600" cy="431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5489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Jeugd wit met f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F855B8-5B30-D4CA-A433-2223F3F9B4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879500"/>
            <a:ext cx="4320000" cy="3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8372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Jeugd wit met f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097365-BAE1-B3F6-8ED0-F5C144C72C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444"/>
            <a:ext cx="3484800" cy="35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3299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532F1F1-7D15-7647-8963-C7FB4546C8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260" y="1390057"/>
            <a:ext cx="5911671" cy="37534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E67799-D50E-2EA9-38EA-D6F8D14D9696}"/>
              </a:ext>
            </a:extLst>
          </p:cNvPr>
          <p:cNvSpPr txBox="1">
            <a:spLocks/>
          </p:cNvSpPr>
          <p:nvPr userDrawn="1"/>
        </p:nvSpPr>
        <p:spPr>
          <a:xfrm rot="-60000">
            <a:off x="2320965" y="306603"/>
            <a:ext cx="4502070" cy="1008214"/>
          </a:xfrm>
          <a:prstGeom prst="rect">
            <a:avLst/>
          </a:prstGeom>
          <a:solidFill>
            <a:srgbClr val="FBB600"/>
          </a:solidFill>
        </p:spPr>
        <p:txBody>
          <a:bodyPr wrap="none" lIns="180000" tIns="144000" rIns="180000" bIns="0" anchor="ctr" anchorCtr="0">
            <a:no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1" i="0" u="none" strike="noStrike" cap="all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sz="66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BEDANKT!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94AF879A-3C65-D9E3-C367-5A6016DBEC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47" y="18948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779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950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Ei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8AC8FDA-2A1C-B3A2-50CC-052EF324945D}"/>
              </a:ext>
            </a:extLst>
          </p:cNvPr>
          <p:cNvSpPr txBox="1">
            <a:spLocks/>
          </p:cNvSpPr>
          <p:nvPr userDrawn="1"/>
        </p:nvSpPr>
        <p:spPr>
          <a:xfrm rot="-60000">
            <a:off x="2320965" y="306603"/>
            <a:ext cx="4502070" cy="1008214"/>
          </a:xfrm>
          <a:prstGeom prst="rect">
            <a:avLst/>
          </a:prstGeom>
          <a:solidFill>
            <a:srgbClr val="EF7D00"/>
          </a:solidFill>
        </p:spPr>
        <p:txBody>
          <a:bodyPr wrap="none" lIns="180000" tIns="144000" rIns="180000" bIns="0" anchor="ctr" anchorCtr="0">
            <a:no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1" i="0" u="none" strike="noStrike" cap="all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sz="66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BEDANKT!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97DFB9A9-B04F-F733-1848-DF45F9BEA0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47" y="189484"/>
            <a:ext cx="1440000" cy="144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7D3858-4366-D0FE-2BC6-95AB52F127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814839"/>
            <a:ext cx="6096000" cy="439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830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BDC3087-7DCC-35CE-5BA1-C0239E3C8F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00" y="1544364"/>
            <a:ext cx="3834000" cy="35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290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42E35B5-8473-A8D4-5C0F-376A8716BA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650" y="1173444"/>
            <a:ext cx="4314698" cy="39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3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8D6011-041B-89C2-17CA-C16C3D6269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7892" y="1346200"/>
            <a:ext cx="4646108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5517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wit met f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940C20-7223-18B0-12FB-86295354A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4000" y="15435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5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DC8177-EA33-DDAD-AF65-4C8B9A59ED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272"/>
            <a:ext cx="2919600" cy="43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538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13562F-AC61-6577-E513-4F760B44B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 b="6245"/>
          <a:stretch/>
        </p:blipFill>
        <p:spPr>
          <a:xfrm>
            <a:off x="5790750" y="637162"/>
            <a:ext cx="3429000" cy="45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28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942F52-2C58-2D4B-FF23-E773D75857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100" y="828258"/>
            <a:ext cx="3448386" cy="43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319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99" r:id="rId2"/>
    <p:sldLayoutId id="2147483801" r:id="rId3"/>
    <p:sldLayoutId id="2147483814" r:id="rId4"/>
    <p:sldLayoutId id="2147483815" r:id="rId5"/>
    <p:sldLayoutId id="2147483809" r:id="rId6"/>
    <p:sldLayoutId id="2147483805" r:id="rId7"/>
    <p:sldLayoutId id="2147483804" r:id="rId8"/>
    <p:sldLayoutId id="2147483803" r:id="rId9"/>
    <p:sldLayoutId id="2147483754" r:id="rId10"/>
    <p:sldLayoutId id="2147483807" r:id="rId11"/>
    <p:sldLayoutId id="2147483813" r:id="rId12"/>
    <p:sldLayoutId id="2147483816" r:id="rId13"/>
    <p:sldLayoutId id="2147483817" r:id="rId14"/>
    <p:sldLayoutId id="2147483808" r:id="rId15"/>
    <p:sldLayoutId id="2147483806" r:id="rId16"/>
    <p:sldLayoutId id="2147483819" r:id="rId17"/>
    <p:sldLayoutId id="2147483818" r:id="rId18"/>
    <p:sldLayoutId id="2147483802" r:id="rId19"/>
    <p:sldLayoutId id="2147483810" r:id="rId20"/>
  </p:sldLayoutIdLst>
  <p:transition spd="med"/>
  <p:hf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1" i="0" u="none" strike="noStrike" cap="all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8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8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36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rgbClr val="00AEEF"/>
        </a:buClr>
        <a:buSzTx/>
        <a:buFont typeface="Systeemlettertype regulier"/>
        <a:buChar char="-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54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54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914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343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772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201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bFyC2u8WiE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Menselijk gezicht, persoon, kleding, glimlach&#10;&#10;Door AI gegenereerde inhoud is mogelijk onjuist.">
            <a:extLst>
              <a:ext uri="{FF2B5EF4-FFF2-40B4-BE49-F238E27FC236}">
                <a16:creationId xmlns:a16="http://schemas.microsoft.com/office/drawing/2014/main" id="{4E041CE4-B211-80FF-CEE0-4DCEDB273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2" y="467189"/>
            <a:ext cx="8086596" cy="4676311"/>
          </a:xfrm>
          <a:prstGeom prst="rect">
            <a:avLst/>
          </a:prstGeom>
        </p:spPr>
      </p:pic>
      <p:sp>
        <p:nvSpPr>
          <p:cNvPr id="5" name="Rechthoek 2">
            <a:extLst>
              <a:ext uri="{FF2B5EF4-FFF2-40B4-BE49-F238E27FC236}">
                <a16:creationId xmlns:a16="http://schemas.microsoft.com/office/drawing/2014/main" id="{DB4EC439-5A91-F615-A14C-6ACAEC594D87}"/>
              </a:ext>
            </a:extLst>
          </p:cNvPr>
          <p:cNvSpPr/>
          <p:nvPr/>
        </p:nvSpPr>
        <p:spPr>
          <a:xfrm rot="21350850">
            <a:off x="2156284" y="3358406"/>
            <a:ext cx="4829648" cy="923328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54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  <a:endParaRPr kumimoji="0" lang="nl-NL" sz="54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6" name="Rechthoek 3">
            <a:extLst>
              <a:ext uri="{FF2B5EF4-FFF2-40B4-BE49-F238E27FC236}">
                <a16:creationId xmlns:a16="http://schemas.microsoft.com/office/drawing/2014/main" id="{960B8132-3D55-6AE4-765B-9C83DE2B5175}"/>
              </a:ext>
            </a:extLst>
          </p:cNvPr>
          <p:cNvSpPr/>
          <p:nvPr/>
        </p:nvSpPr>
        <p:spPr>
          <a:xfrm>
            <a:off x="2562086" y="4255329"/>
            <a:ext cx="3673957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RECHTENRAAD </a:t>
            </a:r>
            <a:r>
              <a:rPr lang="nl-NL" sz="2000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RESULTATEN</a:t>
            </a:r>
          </a:p>
        </p:txBody>
      </p:sp>
    </p:spTree>
    <p:extLst>
      <p:ext uri="{BB962C8B-B14F-4D97-AF65-F5344CB8AC3E}">
        <p14:creationId xmlns:p14="http://schemas.microsoft.com/office/powerpoint/2010/main" val="311175750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2F533-F5DF-DBD3-0697-CAE2D2874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FF5830E-8C8A-5A75-B89E-2526FF9046F9}"/>
              </a:ext>
            </a:extLst>
          </p:cNvPr>
          <p:cNvSpPr txBox="1"/>
          <p:nvPr/>
        </p:nvSpPr>
        <p:spPr>
          <a:xfrm rot="21346832">
            <a:off x="728927" y="604026"/>
            <a:ext cx="7686143" cy="351634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noProof="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TIJD OM DE VOLGENDE </a:t>
            </a:r>
            <a:r>
              <a:rPr lang="nl-NL" sz="48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/>
                <a:ea typeface="Noto Sans"/>
                <a:cs typeface="Noto Sans"/>
              </a:rPr>
              <a:t>BIJEENKOMST</a:t>
            </a:r>
            <a:r>
              <a:rPr lang="nl-NL" sz="4800" b="1" noProof="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VOOR TE BEREIDEN!</a:t>
            </a:r>
            <a:endParaRPr lang="nl-NL" sz="1800" b="1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  <a:p>
            <a:pPr algn="ctr"/>
            <a:endParaRPr lang="nl-NL" sz="16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 noProof="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TIJDENS EEN BRAINSTORM GAAN JULLIE OPLOSSINGEN BEDENKEN VOOR HET THEMA DAT MEER TOT ZIJN RECHT MAG KOMEN OP SCHOOL</a:t>
            </a:r>
            <a:endParaRPr lang="nl-NL" sz="1600" b="1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  <a:p>
            <a:pPr algn="ctr"/>
            <a:endParaRPr lang="nl-NL" sz="16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WIJ HELPEN JULLIE OM EEN GEWELDIGE BRAINSTORM TE ORGANISEREN!</a:t>
            </a:r>
            <a:endParaRPr lang="nl-NL" sz="1600" b="1" noProof="0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0C289F-6270-E3F2-B4F4-68D16EE75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07244"/>
            <a:ext cx="9158574" cy="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7472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E7EB8-C957-534F-EC0E-DE06DDD81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104E9831-12E2-EFC8-1A7C-290298A7B2E8}"/>
              </a:ext>
            </a:extLst>
          </p:cNvPr>
          <p:cNvSpPr/>
          <p:nvPr/>
        </p:nvSpPr>
        <p:spPr>
          <a:xfrm>
            <a:off x="1422399" y="1581357"/>
            <a:ext cx="6299199" cy="2554543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/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/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600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EEN BRAINSTORM IS EEN MANIER OM MET EEN GROEPJE MENSEN SNEL TOT VEEL IDEEËN TE KOMEN.</a:t>
            </a: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Geen zorgen als je nog niet helemaal weet wat je te wachten staat. We helpen jullie er stap voor stap doorheen!</a:t>
            </a: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0EA641D-801B-2000-421F-68D0FAD3D47F}"/>
              </a:ext>
            </a:extLst>
          </p:cNvPr>
          <p:cNvSpPr txBox="1"/>
          <p:nvPr/>
        </p:nvSpPr>
        <p:spPr>
          <a:xfrm rot="21346832">
            <a:off x="667424" y="190180"/>
            <a:ext cx="7809151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WAT IS EEN</a:t>
            </a:r>
          </a:p>
          <a:p>
            <a:pPr algn="ctr"/>
            <a:r>
              <a:rPr lang="nl-NL" sz="6000" b="1" noProof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BRAINSTORM?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F1FF08B-56D4-2C1B-92FF-69A156950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07244"/>
            <a:ext cx="9158574" cy="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AE699-E4C6-4584-3723-430F5DEB4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380AE79-AB12-5F69-A294-1B95F3F035E0}"/>
              </a:ext>
            </a:extLst>
          </p:cNvPr>
          <p:cNvSpPr txBox="1"/>
          <p:nvPr/>
        </p:nvSpPr>
        <p:spPr>
          <a:xfrm rot="21346832">
            <a:off x="667424" y="1613794"/>
            <a:ext cx="7809151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OPEN</a:t>
            </a:r>
            <a:endParaRPr lang="nl-NL" sz="60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60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ENVELOP 7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4C846C5-EE36-649D-0C1D-2A2EC524F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781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647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31D2B-7E27-3331-E909-7C7A1B43C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ECF2219F-2FFB-A5CD-D340-93486CE45057}"/>
              </a:ext>
            </a:extLst>
          </p:cNvPr>
          <p:cNvSpPr/>
          <p:nvPr/>
        </p:nvSpPr>
        <p:spPr>
          <a:xfrm>
            <a:off x="1558471" y="1555536"/>
            <a:ext cx="6027058" cy="230832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/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Noto Sans"/>
                <a:ea typeface="Noto Sans"/>
                <a:cs typeface="Noto Sans"/>
              </a:rPr>
              <a:t>WE HEBBEN:</a:t>
            </a:r>
          </a:p>
          <a:p>
            <a:pPr marL="285750" marR="0" indent="-28575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1600" dirty="0">
                <a:latin typeface="Noto Sans"/>
                <a:ea typeface="Noto Sans"/>
                <a:cs typeface="Noto Sans"/>
              </a:rPr>
              <a:t>ONTDEKT WAT LEERLINGEN ZEGGEN OVER KINDERRECHTEN OP SCHOOL.</a:t>
            </a:r>
            <a:endParaRPr lang="nl-NL" sz="16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marR="0" indent="-28575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1600" dirty="0">
                <a:latin typeface="Noto Sans"/>
                <a:ea typeface="Noto Sans"/>
                <a:cs typeface="Noto Sans"/>
              </a:rPr>
              <a:t>EEN THEMA GEKOZEN DAT MEER AANDACHT VERDIENT.</a:t>
            </a:r>
            <a:endParaRPr lang="nl-NL" sz="16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marR="0" indent="-28575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1600" dirty="0">
                <a:latin typeface="Noto Sans"/>
                <a:ea typeface="Noto Sans"/>
                <a:cs typeface="Noto Sans"/>
              </a:rPr>
              <a:t>ACTIES AFGESPROKEN EN TAKEN VERDEELD.</a:t>
            </a:r>
            <a:endParaRPr lang="nl-NL" sz="16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marR="0" indent="-28575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NL" sz="16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marR="0" indent="-28575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NL" sz="16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521EF8B-64C6-F42A-A71E-D18BA205764F}"/>
              </a:ext>
            </a:extLst>
          </p:cNvPr>
          <p:cNvSpPr txBox="1"/>
          <p:nvPr/>
        </p:nvSpPr>
        <p:spPr>
          <a:xfrm rot="21346832">
            <a:off x="-436458" y="1032375"/>
            <a:ext cx="10016916" cy="80791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DIT WAS DE BIJEENKOMST</a:t>
            </a:r>
            <a:endParaRPr lang="nl-NL" sz="4800" b="1" noProof="0">
              <a:solidFill>
                <a:schemeClr val="bg1"/>
              </a:solidFill>
              <a:highlight>
                <a:srgbClr val="EF7D00"/>
              </a:highligh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Rechthoek 3">
            <a:extLst>
              <a:ext uri="{FF2B5EF4-FFF2-40B4-BE49-F238E27FC236}">
                <a16:creationId xmlns:a16="http://schemas.microsoft.com/office/drawing/2014/main" id="{FEC4F93C-B47E-7F09-3ABA-06702C6C1670}"/>
              </a:ext>
            </a:extLst>
          </p:cNvPr>
          <p:cNvSpPr/>
          <p:nvPr/>
        </p:nvSpPr>
        <p:spPr>
          <a:xfrm>
            <a:off x="6031234" y="1555536"/>
            <a:ext cx="2655567" cy="46166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4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GEWERKT!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0D952-6B35-6990-A50F-C9714803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849"/>
            <a:ext cx="9144000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444F8-16B1-6A42-9B60-C2D31CE9D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46B0E5A-DA6D-951A-A087-4E2EDC148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849"/>
            <a:ext cx="9144000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CF8BA51-05C4-CB66-714D-38A33360ACEA}"/>
              </a:ext>
            </a:extLst>
          </p:cNvPr>
          <p:cNvSpPr txBox="1"/>
          <p:nvPr/>
        </p:nvSpPr>
        <p:spPr>
          <a:xfrm rot="21346832">
            <a:off x="382222" y="1336798"/>
            <a:ext cx="8379554" cy="246990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VOLGENDE</a:t>
            </a:r>
            <a:endParaRPr lang="nl-NL" sz="60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60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KEER</a:t>
            </a:r>
            <a:endParaRPr lang="nl-NL" sz="6000" b="1" noProof="0">
              <a:solidFill>
                <a:schemeClr val="bg1"/>
              </a:solidFill>
              <a:highlight>
                <a:srgbClr val="EF7D00"/>
              </a:highligh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nl-NL" sz="18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8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BRAINSTORMEN OVER OPLOSSINGEN!</a:t>
            </a:r>
          </a:p>
        </p:txBody>
      </p:sp>
    </p:spTree>
    <p:extLst>
      <p:ext uri="{BB962C8B-B14F-4D97-AF65-F5344CB8AC3E}">
        <p14:creationId xmlns:p14="http://schemas.microsoft.com/office/powerpoint/2010/main" val="27356467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7676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F8A7F-2624-07A9-8B2D-DD8508C5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Tijdelijke aanduiding voor inhoud 16">
            <a:extLst>
              <a:ext uri="{FF2B5EF4-FFF2-40B4-BE49-F238E27FC236}">
                <a16:creationId xmlns:a16="http://schemas.microsoft.com/office/drawing/2014/main" id="{B21E0DE4-0F96-1E71-6AA4-435AABDEB768}"/>
              </a:ext>
            </a:extLst>
          </p:cNvPr>
          <p:cNvSpPr txBox="1">
            <a:spLocks noGrp="1"/>
          </p:cNvSpPr>
          <p:nvPr>
            <p:ph type="body" sz="half" idx="4294967295"/>
          </p:nvPr>
        </p:nvSpPr>
        <p:spPr>
          <a:xfrm>
            <a:off x="3454636" y="3862255"/>
            <a:ext cx="2234722" cy="67383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150000"/>
              </a:lnSpc>
              <a:defRPr sz="2000"/>
            </a:lvl1pPr>
          </a:lstStyle>
          <a:p>
            <a:pPr marL="0" indent="0" algn="ctr">
              <a:lnSpc>
                <a:spcPct val="100000"/>
              </a:lnSpc>
              <a:spcBef>
                <a:spcPts val="1400"/>
              </a:spcBef>
              <a:buClr>
                <a:schemeClr val="bg1"/>
              </a:buClr>
              <a:buSzPct val="100000"/>
            </a:pPr>
            <a:r>
              <a:rPr lang="nl-NL" sz="1400" noProof="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Ontdekken hoe kinderrechten op school beter kunnen</a:t>
            </a:r>
            <a:r>
              <a:rPr lang="nl-NL" sz="14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.</a:t>
            </a:r>
            <a:endParaRPr lang="nl-NL" sz="1400" noProof="0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4" name="Rechthoek 2">
            <a:extLst>
              <a:ext uri="{FF2B5EF4-FFF2-40B4-BE49-F238E27FC236}">
                <a16:creationId xmlns:a16="http://schemas.microsoft.com/office/drawing/2014/main" id="{BD619E5F-0FDE-C5E7-4056-6ADD2908A61B}"/>
              </a:ext>
            </a:extLst>
          </p:cNvPr>
          <p:cNvSpPr/>
          <p:nvPr/>
        </p:nvSpPr>
        <p:spPr>
          <a:xfrm rot="21350850">
            <a:off x="451163" y="442573"/>
            <a:ext cx="3638003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PROGRAMMA</a:t>
            </a:r>
            <a:endParaRPr kumimoji="0" lang="nl-NL" sz="4000" b="1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6" name="Rechthoek 3">
            <a:extLst>
              <a:ext uri="{FF2B5EF4-FFF2-40B4-BE49-F238E27FC236}">
                <a16:creationId xmlns:a16="http://schemas.microsoft.com/office/drawing/2014/main" id="{01D5F285-24FD-F229-55A3-FE3C68E48555}"/>
              </a:ext>
            </a:extLst>
          </p:cNvPr>
          <p:cNvSpPr/>
          <p:nvPr/>
        </p:nvSpPr>
        <p:spPr>
          <a:xfrm>
            <a:off x="1284563" y="1150921"/>
            <a:ext cx="3874263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BIJEENKOMST 2: RESULTATEN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C02D38-0EA4-10F0-4020-AFB8366DA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2952" y="225980"/>
            <a:ext cx="1689487" cy="1125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8DC8BD4-77F2-5375-FFE5-72CC41F7E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175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3B260D8-8508-6095-CE6C-D68BC79EE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0"/>
          <a:stretch>
            <a:fillRect/>
          </a:stretch>
        </p:blipFill>
        <p:spPr bwMode="auto">
          <a:xfrm>
            <a:off x="1110345" y="1690551"/>
            <a:ext cx="1567539" cy="15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17157D0F-BF70-BD90-8175-480778F08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r="20386" b="44231"/>
          <a:stretch>
            <a:fillRect/>
          </a:stretch>
        </p:blipFill>
        <p:spPr bwMode="auto">
          <a:xfrm>
            <a:off x="3788229" y="1723722"/>
            <a:ext cx="1567541" cy="16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8F0706D-F181-E63D-7AB9-153A9ECAC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t="1" r="17200" b="40274"/>
          <a:stretch>
            <a:fillRect/>
          </a:stretch>
        </p:blipFill>
        <p:spPr bwMode="auto">
          <a:xfrm>
            <a:off x="6466114" y="1690551"/>
            <a:ext cx="1567541" cy="1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6">
            <a:extLst>
              <a:ext uri="{FF2B5EF4-FFF2-40B4-BE49-F238E27FC236}">
                <a16:creationId xmlns:a16="http://schemas.microsoft.com/office/drawing/2014/main" id="{01E0D640-CC8D-6F2E-146A-4CCB2D58A20C}"/>
              </a:ext>
            </a:extLst>
          </p:cNvPr>
          <p:cNvSpPr txBox="1">
            <a:spLocks/>
          </p:cNvSpPr>
          <p:nvPr/>
        </p:nvSpPr>
        <p:spPr>
          <a:xfrm>
            <a:off x="6067710" y="3792520"/>
            <a:ext cx="2505767" cy="32450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80000" marR="0" indent="-180000" algn="l" defTabSz="685800" rtl="0" eaLnBrk="1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8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36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AEEF"/>
              </a:buClr>
              <a:buSzTx/>
              <a:buFont typeface="Systeemlettertype regulier"/>
              <a:buChar char="-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914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3343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6772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201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</a:pPr>
            <a:r>
              <a:rPr lang="nl-NL" sz="14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Envelop 5 t/m 7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</a:pPr>
            <a:r>
              <a:rPr lang="nl-NL" sz="14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Uitslag kinderrechten poll.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</a:pPr>
            <a:r>
              <a:rPr lang="nl-NL" sz="14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Zijn de lessen gegeven, check dan ook de werkbladen.</a:t>
            </a:r>
          </a:p>
        </p:txBody>
      </p:sp>
      <p:sp>
        <p:nvSpPr>
          <p:cNvPr id="7" name="Rechthoek 3">
            <a:extLst>
              <a:ext uri="{FF2B5EF4-FFF2-40B4-BE49-F238E27FC236}">
                <a16:creationId xmlns:a16="http://schemas.microsoft.com/office/drawing/2014/main" id="{C51AF9A2-EF69-94CB-D38D-B74BB150B07C}"/>
              </a:ext>
            </a:extLst>
          </p:cNvPr>
          <p:cNvSpPr/>
          <p:nvPr/>
        </p:nvSpPr>
        <p:spPr>
          <a:xfrm>
            <a:off x="967529" y="3384275"/>
            <a:ext cx="2079232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50 MINUTEN</a:t>
            </a:r>
            <a:endParaRPr lang="nl-NL" sz="20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Rechthoek 3">
            <a:extLst>
              <a:ext uri="{FF2B5EF4-FFF2-40B4-BE49-F238E27FC236}">
                <a16:creationId xmlns:a16="http://schemas.microsoft.com/office/drawing/2014/main" id="{53852B27-88EC-5CBD-C246-9C0FC75DFA30}"/>
              </a:ext>
            </a:extLst>
          </p:cNvPr>
          <p:cNvSpPr/>
          <p:nvPr/>
        </p:nvSpPr>
        <p:spPr>
          <a:xfrm>
            <a:off x="4057905" y="3366091"/>
            <a:ext cx="1028185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DOEL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D22F0D8A-2C1C-11E9-DC9E-7F30B52A01AA}"/>
              </a:ext>
            </a:extLst>
          </p:cNvPr>
          <p:cNvSpPr/>
          <p:nvPr/>
        </p:nvSpPr>
        <p:spPr>
          <a:xfrm>
            <a:off x="6735790" y="3366091"/>
            <a:ext cx="1028185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NODIG</a:t>
            </a:r>
          </a:p>
        </p:txBody>
      </p:sp>
    </p:spTree>
    <p:extLst>
      <p:ext uri="{BB962C8B-B14F-4D97-AF65-F5344CB8AC3E}">
        <p14:creationId xmlns:p14="http://schemas.microsoft.com/office/powerpoint/2010/main" val="25866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E70F8-5877-ADD3-3AC7-754C53F3C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3F07A5-219A-4CA0-611F-37FB22849942}"/>
              </a:ext>
            </a:extLst>
          </p:cNvPr>
          <p:cNvSpPr txBox="1"/>
          <p:nvPr/>
        </p:nvSpPr>
        <p:spPr>
          <a:xfrm rot="21346832">
            <a:off x="728928" y="1413740"/>
            <a:ext cx="7686143" cy="231601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RONDVRAAG:</a:t>
            </a:r>
          </a:p>
          <a:p>
            <a:pPr algn="ctr"/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HOE GAAT HET?</a:t>
            </a:r>
            <a:r>
              <a:rPr lang="nl-NL" sz="4800" b="1" noProof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algn="ctr"/>
            <a:endParaRPr lang="nl-NL" sz="18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 JE LEUKE REACTIES GEKREGEN?</a:t>
            </a:r>
          </a:p>
          <a:p>
            <a:pPr algn="ctr"/>
            <a:r>
              <a:rPr lang="nl-NL" sz="16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HEB JE ZELF DE LESSEN GEVO</a:t>
            </a:r>
            <a:r>
              <a:rPr lang="nl-NL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LGD?</a:t>
            </a:r>
            <a:endParaRPr lang="nl-NL" sz="16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BA2910-DA23-DCB4-4B92-6CEC50517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230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77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E2725-5859-0469-490E-46F95481D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E70846C-CC8E-1BB1-A16A-333431B1F7C7}"/>
              </a:ext>
            </a:extLst>
          </p:cNvPr>
          <p:cNvSpPr txBox="1"/>
          <p:nvPr/>
        </p:nvSpPr>
        <p:spPr>
          <a:xfrm rot="21346832">
            <a:off x="728928" y="1313797"/>
            <a:ext cx="7686143" cy="302390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WAT ZEGGEN LEERLINGEN OVER</a:t>
            </a:r>
          </a:p>
          <a:p>
            <a:pPr algn="ctr"/>
            <a:r>
              <a:rPr lang="nl-NL" sz="48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KINDERRECHTEN</a:t>
            </a:r>
            <a:r>
              <a:rPr lang="nl-NL" sz="48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algn="ctr"/>
            <a:r>
              <a:rPr lang="nl-NL" sz="48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 SCHOOL?</a:t>
            </a:r>
            <a:endParaRPr lang="nl-NL" sz="48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7F39A2-F3F1-E8E7-4848-B63B80A8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230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32A790B-9FCB-3F9D-D094-B9CCBCEA12E1}"/>
              </a:ext>
            </a:extLst>
          </p:cNvPr>
          <p:cNvSpPr txBox="1"/>
          <p:nvPr/>
        </p:nvSpPr>
        <p:spPr>
          <a:xfrm rot="21346832">
            <a:off x="302208" y="547278"/>
            <a:ext cx="7686143" cy="68480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20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DIT IS EEN </a:t>
            </a:r>
            <a:r>
              <a:rPr lang="nl-NL" sz="2000" b="1" noProof="0">
                <a:solidFill>
                  <a:schemeClr val="bg1"/>
                </a:solidFill>
                <a:highlight>
                  <a:srgbClr val="0000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SPANNENDE</a:t>
            </a:r>
            <a:r>
              <a:rPr lang="nl-NL" sz="20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algn="ctr"/>
            <a:r>
              <a:rPr lang="nl-NL" sz="20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 </a:t>
            </a:r>
            <a:r>
              <a:rPr lang="nl-NL" sz="2000" b="1" noProof="0">
                <a:solidFill>
                  <a:schemeClr val="bg1"/>
                </a:solidFill>
                <a:highlight>
                  <a:srgbClr val="0000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BELANGRIJKE</a:t>
            </a:r>
            <a:r>
              <a:rPr lang="nl-NL" sz="20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BIJEENKOMST</a:t>
            </a:r>
          </a:p>
        </p:txBody>
      </p:sp>
    </p:spTree>
    <p:extLst>
      <p:ext uri="{BB962C8B-B14F-4D97-AF65-F5344CB8AC3E}">
        <p14:creationId xmlns:p14="http://schemas.microsoft.com/office/powerpoint/2010/main" val="18815834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FF485-E713-0AB5-DD36-7E78989A9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818DA59-F2CC-D3EB-0AEA-CCA78F994A4A}"/>
              </a:ext>
            </a:extLst>
          </p:cNvPr>
          <p:cNvSpPr txBox="1"/>
          <p:nvPr/>
        </p:nvSpPr>
        <p:spPr>
          <a:xfrm rot="21346832">
            <a:off x="667424" y="1613794"/>
            <a:ext cx="7809151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OPEN</a:t>
            </a:r>
            <a:endParaRPr lang="nl-NL" sz="60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6000" b="1" noProof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ENVELOP 5 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0849595-7E61-D3FB-3D91-A9859CE5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618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12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CC590-7A2A-8DAE-7D58-9BE5DA7F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9D4B4BC-B22A-3E19-DE0C-3FD653BCD1EF}"/>
              </a:ext>
            </a:extLst>
          </p:cNvPr>
          <p:cNvSpPr txBox="1"/>
          <p:nvPr/>
        </p:nvSpPr>
        <p:spPr>
          <a:xfrm rot="21346832">
            <a:off x="728927" y="690465"/>
            <a:ext cx="7686143" cy="37625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JULLIE GAAN VANDAAG </a:t>
            </a:r>
            <a:r>
              <a:rPr lang="nl-NL" sz="4800" b="1" noProof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BESLISSEN</a:t>
            </a:r>
            <a:r>
              <a:rPr lang="nl-NL" sz="48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MET WELK THEMA DE </a:t>
            </a:r>
            <a:r>
              <a:rPr lang="nl-NL" sz="4800" b="1" noProof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SCHOOL</a:t>
            </a:r>
            <a:r>
              <a:rPr lang="nl-NL" sz="48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AAN DE SLAG MOET</a:t>
            </a:r>
            <a:endParaRPr lang="nl-NL" sz="18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nl-NL" sz="1600" b="1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HOE KOM JE SAMEN TOT EEN GOED BESLUIT?</a:t>
            </a:r>
          </a:p>
          <a:p>
            <a:pPr algn="ctr"/>
            <a:r>
              <a:rPr lang="nl-NL" sz="16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BEKIJK HET FILMPJE OP DE VOLGENDE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A8203-367D-5843-C18A-FBF4BFD26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618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333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2065D-2F00-22A1-956A-75DAF8C8B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UNICEF Nederland Besluitvormingen Tot je Recht">
            <a:hlinkClick r:id="" action="ppaction://noaction"/>
            <a:extLst>
              <a:ext uri="{FF2B5EF4-FFF2-40B4-BE49-F238E27FC236}">
                <a16:creationId xmlns:a16="http://schemas.microsoft.com/office/drawing/2014/main" id="{711A5643-FE2C-3301-5A2A-28BF62FAF2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8" y="-1587"/>
            <a:ext cx="9140824" cy="514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31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9F02D-4AD0-2FE7-41AC-1F5D28A98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>
            <a:extLst>
              <a:ext uri="{FF2B5EF4-FFF2-40B4-BE49-F238E27FC236}">
                <a16:creationId xmlns:a16="http://schemas.microsoft.com/office/drawing/2014/main" id="{90011483-38FB-7FAA-6134-B763588FF1DF}"/>
              </a:ext>
            </a:extLst>
          </p:cNvPr>
          <p:cNvSpPr/>
          <p:nvPr/>
        </p:nvSpPr>
        <p:spPr>
          <a:xfrm rot="21350850">
            <a:off x="453019" y="303255"/>
            <a:ext cx="2224370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WAT IS</a:t>
            </a:r>
            <a:endParaRPr kumimoji="0" lang="nl-NL" sz="4000" b="1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6" name="Rechthoek 3">
            <a:extLst>
              <a:ext uri="{FF2B5EF4-FFF2-40B4-BE49-F238E27FC236}">
                <a16:creationId xmlns:a16="http://schemas.microsoft.com/office/drawing/2014/main" id="{B0B096C7-31C0-5CF4-69C7-675D52553082}"/>
              </a:ext>
            </a:extLst>
          </p:cNvPr>
          <p:cNvSpPr/>
          <p:nvPr/>
        </p:nvSpPr>
        <p:spPr>
          <a:xfrm>
            <a:off x="1284564" y="910198"/>
            <a:ext cx="1689488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noProof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 UITSLAG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F77394C-0CC3-C512-D5B8-DBF09C30273B}"/>
              </a:ext>
            </a:extLst>
          </p:cNvPr>
          <p:cNvSpPr txBox="1"/>
          <p:nvPr/>
        </p:nvSpPr>
        <p:spPr>
          <a:xfrm rot="21346832">
            <a:off x="728926" y="1528009"/>
            <a:ext cx="7686143" cy="277768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PROBEER IN </a:t>
            </a:r>
            <a:r>
              <a:rPr lang="nl-NL" sz="3200" b="1" dirty="0">
                <a:solidFill>
                  <a:schemeClr val="bg1"/>
                </a:solidFill>
                <a:highlight>
                  <a:srgbClr val="0000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15 MINUTEN</a:t>
            </a:r>
            <a:r>
              <a:rPr lang="nl-NL" sz="32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TE OVERLEGGEN EN OP DEMOCRATISCHE WIJZE TE </a:t>
            </a:r>
            <a:r>
              <a:rPr lang="nl-NL" sz="32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BESLUITEN</a:t>
            </a:r>
          </a:p>
          <a:p>
            <a:pPr algn="ctr"/>
            <a:endParaRPr lang="nl-NL" sz="16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MET WELK THEMA GAAT HET GOED OP SCHOOL?</a:t>
            </a:r>
          </a:p>
          <a:p>
            <a:pPr algn="ctr"/>
            <a:r>
              <a:rPr lang="nl-NL" sz="16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 MET WELK THEMA KAN HET BETER?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7CC2F1C-E0AF-7ADF-E6D4-7C3283439FCF}"/>
              </a:ext>
            </a:extLst>
          </p:cNvPr>
          <p:cNvSpPr/>
          <p:nvPr/>
        </p:nvSpPr>
        <p:spPr>
          <a:xfrm rot="898290">
            <a:off x="6757684" y="-741335"/>
            <a:ext cx="2678605" cy="1954379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1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1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1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1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1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oto Sans"/>
                <a:ea typeface="Noto Sans"/>
                <a:cs typeface="Noto Sans"/>
                <a:sym typeface="Arial"/>
              </a:rPr>
              <a:t>Vergeet niet </a:t>
            </a:r>
            <a:endParaRPr lang="nl-NL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oto Sans"/>
              <a:ea typeface="Noto Sans"/>
              <a:cs typeface="Noto Sans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F7D00"/>
                </a:highlight>
                <a:uFillTx/>
                <a:latin typeface="Noto Sans"/>
                <a:ea typeface="Noto Sans"/>
                <a:cs typeface="Noto Sans"/>
                <a:sym typeface="Arial"/>
              </a:rPr>
              <a:t>het minderheidsstandpunt</a:t>
            </a:r>
            <a:r>
              <a:rPr kumimoji="0" lang="nl-NL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oto Sans"/>
                <a:ea typeface="Noto Sans"/>
                <a:cs typeface="Noto Sans"/>
                <a:sym typeface="Arial"/>
              </a:rPr>
              <a:t>: </a:t>
            </a:r>
            <a:endParaRPr lang="nl-NL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oto Sans"/>
              <a:ea typeface="Noto Sans"/>
              <a:cs typeface="Noto Sans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oto Sans"/>
                <a:ea typeface="Noto Sans"/>
                <a:cs typeface="Noto Sans"/>
                <a:sym typeface="Arial"/>
              </a:rPr>
              <a:t>soms heeft een kleine groep een </a:t>
            </a:r>
            <a:endParaRPr lang="nl-NL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oto Sans"/>
              <a:ea typeface="Noto Sans"/>
              <a:cs typeface="Noto Sans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oto Sans"/>
                <a:ea typeface="Noto Sans"/>
                <a:cs typeface="Noto Sans"/>
                <a:sym typeface="Arial"/>
              </a:rPr>
              <a:t>probleem dat aandacht verdient. </a:t>
            </a:r>
            <a:endParaRPr lang="nl-NL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oto Sans"/>
              <a:ea typeface="Noto Sans"/>
              <a:cs typeface="Noto Sans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oto Sans"/>
                <a:ea typeface="Noto Sans"/>
                <a:cs typeface="Noto Sans"/>
                <a:sym typeface="Arial"/>
              </a:rPr>
              <a:t>Ondanks dat de meeste mensen</a:t>
            </a:r>
            <a:endParaRPr lang="nl-NL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oto Sans"/>
              <a:ea typeface="Noto Sans"/>
              <a:cs typeface="Noto Sans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oto Sans"/>
                <a:ea typeface="Noto Sans"/>
                <a:cs typeface="Noto Sans"/>
                <a:sym typeface="Arial"/>
              </a:rPr>
              <a:t> er geen last van hebben</a:t>
            </a:r>
            <a:r>
              <a:rPr lang="nl-NL" sz="1100" dirty="0">
                <a:latin typeface="Noto Sans"/>
                <a:ea typeface="Noto Sans"/>
                <a:cs typeface="Noto Sans"/>
              </a:rPr>
              <a:t>.</a:t>
            </a:r>
            <a:r>
              <a:rPr kumimoji="0" lang="nl-NL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oto Sans"/>
                <a:ea typeface="Noto Sans"/>
                <a:cs typeface="Noto Sans"/>
                <a:sym typeface="Arial"/>
              </a:rPr>
              <a:t> </a:t>
            </a:r>
            <a:endParaRPr lang="nl-NL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oto Sans"/>
              <a:ea typeface="Noto Sans"/>
              <a:cs typeface="Noto San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25FA89-4345-70D1-03BA-E8B918508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618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6B073-430B-6CF8-8824-B4476A845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3DE0D0FA-0817-B767-C000-A27C74438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07244"/>
            <a:ext cx="9158574" cy="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260327C-0194-CC02-42E8-54557EF00CF8}"/>
              </a:ext>
            </a:extLst>
          </p:cNvPr>
          <p:cNvSpPr txBox="1"/>
          <p:nvPr/>
        </p:nvSpPr>
        <p:spPr>
          <a:xfrm rot="21346832">
            <a:off x="667424" y="1613794"/>
            <a:ext cx="7809151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OPEN</a:t>
            </a:r>
            <a:endParaRPr lang="nl-NL" sz="6000" b="1" noProof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6000" b="1" noProof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ENVELOP </a:t>
            </a:r>
            <a:r>
              <a:rPr lang="nl-NL" sz="6000" b="1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6</a:t>
            </a:r>
            <a:r>
              <a:rPr lang="nl-NL" sz="6000" b="1" noProof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90860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UNICEF Nederland 2024">
  <a:themeElements>
    <a:clrScheme name="UNICEF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EEF"/>
      </a:accent1>
      <a:accent2>
        <a:srgbClr val="77881C"/>
      </a:accent2>
      <a:accent3>
        <a:srgbClr val="C7A900"/>
      </a:accent3>
      <a:accent4>
        <a:srgbClr val="FFC000"/>
      </a:accent4>
      <a:accent5>
        <a:srgbClr val="FF6C0C"/>
      </a:accent5>
      <a:accent6>
        <a:srgbClr val="E22319"/>
      </a:accent6>
      <a:hlink>
        <a:srgbClr val="0000FF"/>
      </a:hlink>
      <a:folHlink>
        <a:srgbClr val="FF00FF"/>
      </a:folHlink>
    </a:clrScheme>
    <a:fontScheme name="Unicef 2017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cef 201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st" id="{0DB07639-32D8-4C75-9301-7AA6D3AE9E7C}" vid="{80712AA8-66F7-4588-8922-7954672C373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a1cbcb-25f1-408f-a5fc-924274ca6c54" xsi:nil="true"/>
    <lcf76f155ced4ddcb4097134ff3c332f xmlns="b4ee24ad-876c-4529-9df7-a7b6f7cc220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A830301806346AD1B7E5356213CC3" ma:contentTypeVersion="19" ma:contentTypeDescription="Een nieuw document maken." ma:contentTypeScope="" ma:versionID="e71cdd9e871d7d26ae532372638f3de1">
  <xsd:schema xmlns:xsd="http://www.w3.org/2001/XMLSchema" xmlns:xs="http://www.w3.org/2001/XMLSchema" xmlns:p="http://schemas.microsoft.com/office/2006/metadata/properties" xmlns:ns2="b4ee24ad-876c-4529-9df7-a7b6f7cc2209" xmlns:ns3="78a1cbcb-25f1-408f-a5fc-924274ca6c54" targetNamespace="http://schemas.microsoft.com/office/2006/metadata/properties" ma:root="true" ma:fieldsID="1f9069070ed3589f867d2334fc7dc4a6" ns2:_="" ns3:_="">
    <xsd:import namespace="b4ee24ad-876c-4529-9df7-a7b6f7cc2209"/>
    <xsd:import namespace="78a1cbcb-25f1-408f-a5fc-924274ca6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e24ad-876c-4529-9df7-a7b6f7cc2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e61ed0cb-a0d0-4d15-8a8e-b7fb00f1c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1cbcb-25f1-408f-a5fc-924274ca6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b2d8d5-9c7e-4811-aa7a-6489168c7f03}" ma:internalName="TaxCatchAll" ma:showField="CatchAllData" ma:web="78a1cbcb-25f1-408f-a5fc-924274ca6c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8E99F5-11A9-45EF-BD69-20A1566CCEF1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78a1cbcb-25f1-408f-a5fc-924274ca6c54"/>
    <ds:schemaRef ds:uri="b4ee24ad-876c-4529-9df7-a7b6f7cc2209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F01FA84-6DCF-4237-A983-158597754E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e24ad-876c-4529-9df7-a7b6f7cc2209"/>
    <ds:schemaRef ds:uri="78a1cbcb-25f1-408f-a5fc-924274ca6c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E43627-8925-4D50-A424-B2DB2FCE2E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Jeugd Sjabloon juni2025</Template>
  <TotalTime>0</TotalTime>
  <Words>350</Words>
  <Application>Microsoft Office PowerPoint</Application>
  <PresentationFormat>On-screen Show (16:9)</PresentationFormat>
  <Paragraphs>77</Paragraphs>
  <Slides>15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UNICEF Nederland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Frederike de Lorijn</dc:creator>
  <cp:lastModifiedBy>Nehemina Osei</cp:lastModifiedBy>
  <cp:revision>17</cp:revision>
  <dcterms:created xsi:type="dcterms:W3CDTF">2025-12-01T12:02:16Z</dcterms:created>
  <dcterms:modified xsi:type="dcterms:W3CDTF">2026-03-17T10:18:29Z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0x01010062DA830301806346AD1B7E5356213CC3</vt:lpwstr>
  </property>
  <property fmtid="{D5CDD505-2E9C-101B-9397-08002B2CF9AE}" pid="3" name="MediaServiceImageTags">
    <vt:lpwstr/>
  </property>
</Properties>
</file>