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34" r:id="rId4"/>
  </p:sldMasterIdLst>
  <p:notesMasterIdLst>
    <p:notesMasterId r:id="rId30"/>
  </p:notesMasterIdLst>
  <p:handoutMasterIdLst>
    <p:handoutMasterId r:id="rId31"/>
  </p:handoutMasterIdLst>
  <p:sldIdLst>
    <p:sldId id="358" r:id="rId5"/>
    <p:sldId id="359" r:id="rId6"/>
    <p:sldId id="360" r:id="rId7"/>
    <p:sldId id="361" r:id="rId8"/>
    <p:sldId id="372" r:id="rId9"/>
    <p:sldId id="363" r:id="rId10"/>
    <p:sldId id="380" r:id="rId11"/>
    <p:sldId id="381" r:id="rId12"/>
    <p:sldId id="382" r:id="rId13"/>
    <p:sldId id="383" r:id="rId14"/>
    <p:sldId id="364" r:id="rId15"/>
    <p:sldId id="384" r:id="rId16"/>
    <p:sldId id="385" r:id="rId17"/>
    <p:sldId id="371" r:id="rId18"/>
    <p:sldId id="386" r:id="rId19"/>
    <p:sldId id="387" r:id="rId20"/>
    <p:sldId id="370" r:id="rId21"/>
    <p:sldId id="376" r:id="rId22"/>
    <p:sldId id="388" r:id="rId23"/>
    <p:sldId id="389" r:id="rId24"/>
    <p:sldId id="390" r:id="rId25"/>
    <p:sldId id="391" r:id="rId26"/>
    <p:sldId id="392" r:id="rId27"/>
    <p:sldId id="394" r:id="rId28"/>
    <p:sldId id="354" r:id="rId2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3429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6858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0287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3716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17145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0574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24003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27432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DC9C21-BCD4-E9D9-8F64-A3ADA54310F9}" name="Lotte Dambrink-Raisifar" initials="LDR" userId="S::dambrl@unicef.nl::d882c900-4bac-4b8e-ab33-625597025fdf" providerId="AD"/>
  <p188:author id="{7A8FE4A2-1D6E-37E5-5BE7-BB6700AE3B3C}" name="Sietske Arkenau" initials="SA" userId="S::sietske.arkenau@unicef.nl::12700533-87f0-4744-83b4-d9f432f5de35" providerId="AD"/>
  <p188:author id="{50E28AA7-A5D5-8EF0-B094-67A307C3C1AC}" name="Frederike de Lorijn" initials="Fd" userId="S::fdelorijn@unicef.nl::7180e1bf-6df4-4139-8c29-f36842d3d5ac" providerId="AD"/>
  <p188:author id="{CE9529AA-4DAE-9593-8304-876BD9BA7C6E}" name="Aniek Weerdenburg" initials="AW" userId="S::weerda@unicef.nl::2c034be2-c240-4fd2-81df-02bd0214a8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D00"/>
    <a:srgbClr val="FBB600"/>
    <a:srgbClr val="00AEEF"/>
    <a:srgbClr val="005146"/>
    <a:srgbClr val="304697"/>
    <a:srgbClr val="80BD41"/>
    <a:srgbClr val="F26A21"/>
    <a:srgbClr val="02833D"/>
    <a:srgbClr val="6A1E74"/>
    <a:srgbClr val="FFC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8" autoAdjust="0"/>
    <p:restoredTop sz="96405"/>
  </p:normalViewPr>
  <p:slideViewPr>
    <p:cSldViewPr snapToGrid="0">
      <p:cViewPr varScale="1">
        <p:scale>
          <a:sx n="146" d="100"/>
          <a:sy n="146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136" y="28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94AE8E-DC9B-FDB0-85B5-9ECF715885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E92443-BB89-C40F-42E6-B00387498E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618D6-F8C1-B74A-8849-FC451708F72C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72257E-ACA6-30E4-CB38-B873941E22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19B472-3022-916A-3A46-1FAAFF5802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521CE-5CB9-6D42-AC4E-90ADC175F0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475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622-FAD9-4AC7-AAAB-2CEFEF171AB1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D122-F43F-4487-8168-C919A92A41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8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44F59-1CF8-5A44-BF2E-ACE142687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2559BF5-D154-1F1A-D035-30B03438E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4F2A2AB-A9CF-FD6E-C8CB-CEB965EBC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Deze slide kan je uiteraard verwijderen nadat je je presentatie hebt afgemaakt.</a:t>
            </a:r>
            <a:endParaRPr lang="en-US" dirty="0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19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943E7-61CD-9105-DBFD-D1B0B1178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92F793E-89DA-3D77-B3F6-6AC9837AB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3FB9C60-3912-7109-1926-A45637FBC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Deze slide kan je uiteraard verwijderen nadat je je presentatie hebt afgemaakt.</a:t>
            </a:r>
            <a:endParaRPr lang="en-US" dirty="0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773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35061-AA3D-4A70-D8AC-A97A0B1BB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8E3198E-BA60-2DA9-85A8-E7295623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C30B6B4-21A5-372F-007E-F3D6602DF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Deze slide kan je uiteraard verwijderen nadat je je presentatie hebt afgemaakt.</a:t>
            </a:r>
            <a:endParaRPr lang="en-US" dirty="0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25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2D4E531D-DB5E-5D4B-2025-2F5E642332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47" y="18948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103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CAF48AA-2769-27DC-ABDA-C1816796E9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966" y="823501"/>
            <a:ext cx="2521904" cy="43199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6A18AC-0B12-674C-9DEC-E12D9896D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9054"/>
          <a:stretch/>
        </p:blipFill>
        <p:spPr>
          <a:xfrm>
            <a:off x="-108814" y="825501"/>
            <a:ext cx="2689200" cy="43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55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D62905D-ABA5-B437-0643-EC532B571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761" y="875310"/>
            <a:ext cx="2512477" cy="426519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6558EA9-FEAE-7C96-5440-A0F60A3876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2600" y="885671"/>
            <a:ext cx="2160000" cy="4252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2CC81C-8BF7-51B8-8A8A-2AD1595C0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" b="8471"/>
          <a:stretch/>
        </p:blipFill>
        <p:spPr>
          <a:xfrm>
            <a:off x="5427279" y="436157"/>
            <a:ext cx="2503170" cy="47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144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 witte achtergro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533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4795E8-B495-2540-04D6-0C33EAC02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915" y="1543556"/>
            <a:ext cx="2937600" cy="35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425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27490E8-5B3B-24DE-A993-52305E5874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4800" y="1546501"/>
            <a:ext cx="3769200" cy="360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2113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wit met fo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4084EF-F081-1ACF-B19E-3A475C7049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9737" y="1061913"/>
            <a:ext cx="3599999" cy="40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66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wit met f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B80A987-5FCD-1632-37B2-F803F64148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526"/>
            <a:ext cx="3207600" cy="431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5489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Jeugd wit met f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F855B8-5B30-D4CA-A433-2223F3F9B4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879500"/>
            <a:ext cx="4320000" cy="3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8372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Jeugd wit met f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097365-BAE1-B3F6-8ED0-F5C144C72C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444"/>
            <a:ext cx="3484800" cy="35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3299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532F1F1-7D15-7647-8963-C7FB4546C8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260" y="1390057"/>
            <a:ext cx="5911671" cy="37534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E67799-D50E-2EA9-38EA-D6F8D14D9696}"/>
              </a:ext>
            </a:extLst>
          </p:cNvPr>
          <p:cNvSpPr txBox="1">
            <a:spLocks/>
          </p:cNvSpPr>
          <p:nvPr userDrawn="1"/>
        </p:nvSpPr>
        <p:spPr>
          <a:xfrm rot="-60000">
            <a:off x="2320965" y="306603"/>
            <a:ext cx="4502070" cy="1008214"/>
          </a:xfrm>
          <a:prstGeom prst="rect">
            <a:avLst/>
          </a:prstGeom>
          <a:solidFill>
            <a:srgbClr val="FBB600"/>
          </a:solidFill>
        </p:spPr>
        <p:txBody>
          <a:bodyPr wrap="none" lIns="180000" tIns="144000" rIns="180000" bIns="0" anchor="ctr" anchorCtr="0">
            <a:no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1" i="0" u="none" strike="noStrike" cap="all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sz="66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BEDANKT!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94AF879A-3C65-D9E3-C367-5A6016DBEC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47" y="18948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779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950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Ei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8AC8FDA-2A1C-B3A2-50CC-052EF324945D}"/>
              </a:ext>
            </a:extLst>
          </p:cNvPr>
          <p:cNvSpPr txBox="1">
            <a:spLocks/>
          </p:cNvSpPr>
          <p:nvPr userDrawn="1"/>
        </p:nvSpPr>
        <p:spPr>
          <a:xfrm rot="-60000">
            <a:off x="2320965" y="306603"/>
            <a:ext cx="4502070" cy="1008214"/>
          </a:xfrm>
          <a:prstGeom prst="rect">
            <a:avLst/>
          </a:prstGeom>
          <a:solidFill>
            <a:srgbClr val="EF7D00"/>
          </a:solidFill>
        </p:spPr>
        <p:txBody>
          <a:bodyPr wrap="none" lIns="180000" tIns="144000" rIns="180000" bIns="0" anchor="ctr" anchorCtr="0">
            <a:no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1" i="0" u="none" strike="noStrike" cap="all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sz="66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BEDANKT!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97DFB9A9-B04F-F733-1848-DF45F9BEA0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47" y="189484"/>
            <a:ext cx="1440000" cy="144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7D3858-4366-D0FE-2BC6-95AB52F127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814839"/>
            <a:ext cx="6096000" cy="439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830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BDC3087-7DCC-35CE-5BA1-C0239E3C8F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00" y="1544364"/>
            <a:ext cx="3834000" cy="35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290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42E35B5-8473-A8D4-5C0F-376A8716BA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650" y="1173444"/>
            <a:ext cx="4314698" cy="39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3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8D6011-041B-89C2-17CA-C16C3D6269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7892" y="1346200"/>
            <a:ext cx="4646108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5517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wit met f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940C20-7223-18B0-12FB-86295354A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4000" y="15435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5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DC8177-EA33-DDAD-AF65-4C8B9A59ED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272"/>
            <a:ext cx="2919600" cy="43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538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13562F-AC61-6577-E513-4F760B44B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 b="6245"/>
          <a:stretch/>
        </p:blipFill>
        <p:spPr>
          <a:xfrm>
            <a:off x="5790750" y="637162"/>
            <a:ext cx="3429000" cy="45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28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942F52-2C58-2D4B-FF23-E773D75857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100" y="828258"/>
            <a:ext cx="3448386" cy="43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319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99" r:id="rId2"/>
    <p:sldLayoutId id="2147483801" r:id="rId3"/>
    <p:sldLayoutId id="2147483814" r:id="rId4"/>
    <p:sldLayoutId id="2147483815" r:id="rId5"/>
    <p:sldLayoutId id="2147483809" r:id="rId6"/>
    <p:sldLayoutId id="2147483805" r:id="rId7"/>
    <p:sldLayoutId id="2147483804" r:id="rId8"/>
    <p:sldLayoutId id="2147483803" r:id="rId9"/>
    <p:sldLayoutId id="2147483754" r:id="rId10"/>
    <p:sldLayoutId id="2147483807" r:id="rId11"/>
    <p:sldLayoutId id="2147483813" r:id="rId12"/>
    <p:sldLayoutId id="2147483816" r:id="rId13"/>
    <p:sldLayoutId id="2147483817" r:id="rId14"/>
    <p:sldLayoutId id="2147483808" r:id="rId15"/>
    <p:sldLayoutId id="2147483806" r:id="rId16"/>
    <p:sldLayoutId id="2147483819" r:id="rId17"/>
    <p:sldLayoutId id="2147483818" r:id="rId18"/>
    <p:sldLayoutId id="2147483802" r:id="rId19"/>
    <p:sldLayoutId id="2147483810" r:id="rId20"/>
  </p:sldLayoutIdLst>
  <p:transition spd="med"/>
  <p:hf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1" i="0" u="none" strike="noStrike" cap="all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8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8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36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rgbClr val="00AEEF"/>
        </a:buClr>
        <a:buSzTx/>
        <a:buFont typeface="Systeemlettertype regulier"/>
        <a:buChar char="-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54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540000" marR="0" indent="-18000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914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343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772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201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GyVghIIbNw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 met kleding, Menselijk gezicht, persoon, glimlach&#10;&#10;Automatisch gegenereerde beschrijving">
            <a:extLst>
              <a:ext uri="{FF2B5EF4-FFF2-40B4-BE49-F238E27FC236}">
                <a16:creationId xmlns:a16="http://schemas.microsoft.com/office/drawing/2014/main" id="{EA4E2C6D-D18D-D5FE-F714-442ED9981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8" y="0"/>
            <a:ext cx="82851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2">
            <a:extLst>
              <a:ext uri="{FF2B5EF4-FFF2-40B4-BE49-F238E27FC236}">
                <a16:creationId xmlns:a16="http://schemas.microsoft.com/office/drawing/2014/main" id="{DB4EC439-5A91-F615-A14C-6ACAEC594D87}"/>
              </a:ext>
            </a:extLst>
          </p:cNvPr>
          <p:cNvSpPr/>
          <p:nvPr/>
        </p:nvSpPr>
        <p:spPr>
          <a:xfrm rot="21350850">
            <a:off x="2156284" y="3358406"/>
            <a:ext cx="4829648" cy="923328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54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</a:t>
            </a:r>
            <a:endParaRPr kumimoji="0" lang="nl-NL" sz="54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6" name="Rechthoek 3">
            <a:extLst>
              <a:ext uri="{FF2B5EF4-FFF2-40B4-BE49-F238E27FC236}">
                <a16:creationId xmlns:a16="http://schemas.microsoft.com/office/drawing/2014/main" id="{960B8132-3D55-6AE4-765B-9C83DE2B5175}"/>
              </a:ext>
            </a:extLst>
          </p:cNvPr>
          <p:cNvSpPr/>
          <p:nvPr/>
        </p:nvSpPr>
        <p:spPr>
          <a:xfrm>
            <a:off x="2562087" y="4255329"/>
            <a:ext cx="3874224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RECHTENRAAD </a:t>
            </a:r>
            <a:r>
              <a:rPr lang="nl-NL" sz="2000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OPLOSSINGEN</a:t>
            </a:r>
          </a:p>
        </p:txBody>
      </p:sp>
    </p:spTree>
    <p:extLst>
      <p:ext uri="{BB962C8B-B14F-4D97-AF65-F5344CB8AC3E}">
        <p14:creationId xmlns:p14="http://schemas.microsoft.com/office/powerpoint/2010/main" val="23283174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63243-0A3C-78BE-E9F7-75E3C01D0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71455DB-FFE7-C99A-8453-E43932EB071D}"/>
              </a:ext>
            </a:extLst>
          </p:cNvPr>
          <p:cNvSpPr txBox="1"/>
          <p:nvPr/>
        </p:nvSpPr>
        <p:spPr>
          <a:xfrm rot="21346832">
            <a:off x="667424" y="905909"/>
            <a:ext cx="7809151" cy="333168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WEET JE NOG WAAR</a:t>
            </a:r>
            <a:endParaRPr lang="nl-NL" sz="60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60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 </a:t>
            </a:r>
          </a:p>
          <a:p>
            <a:pPr algn="ctr"/>
            <a:r>
              <a:rPr lang="nl-NL" sz="6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OVER GAAT?</a:t>
            </a:r>
          </a:p>
          <a:p>
            <a:pPr algn="ctr"/>
            <a:endParaRPr lang="nl-NL" sz="16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BEKIJK EVENTUEEL HET FILMPJE OP DE VOLGENDE SLIDE</a:t>
            </a:r>
            <a:endParaRPr lang="nl-NL" sz="16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3B4C9-9048-D2DE-280B-BEF585E19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230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094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Wat is TOT JE RECHT? Leer over kinderrechten op jouw school | Kinderrechten">
            <a:hlinkClick r:id="" action="ppaction://media"/>
            <a:extLst>
              <a:ext uri="{FF2B5EF4-FFF2-40B4-BE49-F238E27FC236}">
                <a16:creationId xmlns:a16="http://schemas.microsoft.com/office/drawing/2014/main" id="{FE659A57-A53B-C071-3B95-CD3B170DB1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75" y="0"/>
            <a:ext cx="91106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59F05-99DA-9683-9D23-69F3952AC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8620455-4AF6-CB04-07D0-024DD7540407}"/>
              </a:ext>
            </a:extLst>
          </p:cNvPr>
          <p:cNvSpPr txBox="1"/>
          <p:nvPr/>
        </p:nvSpPr>
        <p:spPr>
          <a:xfrm rot="21346832">
            <a:off x="574732" y="1009617"/>
            <a:ext cx="7994536" cy="253146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HET OPENINGSWOORD VAN DE </a:t>
            </a:r>
            <a:r>
              <a:rPr lang="nl-NL" sz="48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RECHTENRAAD</a:t>
            </a:r>
          </a:p>
          <a:p>
            <a:pPr algn="ctr"/>
            <a:endParaRPr lang="nl-NL" sz="16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ALS HET GOED IS HEEFT IEMAND UIT DE RECHTENRAAD HET OPENINGSWOORD VOORBEREID MET ENVELOP 8. ZO NIET: BEKIJK DAN SAMEN DE ANTWOORDEN VAN DE OPDRACHT IN ENVELOP 6</a:t>
            </a:r>
            <a:endParaRPr lang="nl-NL" sz="16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EC33C-CB25-BAD9-4652-5F3485D87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230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438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1208D-FDAB-41F9-3081-689E7B762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BDD2C4A-BAD1-4C71-1CF8-282DB825C806}"/>
              </a:ext>
            </a:extLst>
          </p:cNvPr>
          <p:cNvSpPr txBox="1"/>
          <p:nvPr/>
        </p:nvSpPr>
        <p:spPr>
          <a:xfrm rot="21346832">
            <a:off x="1116918" y="1675351"/>
            <a:ext cx="6910162" cy="179279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ZIJN ER </a:t>
            </a:r>
            <a:r>
              <a:rPr lang="nl-NL" sz="48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VRAGEN?</a:t>
            </a:r>
            <a:endParaRPr lang="nl-NL" sz="4800" b="1" noProof="0" dirty="0">
              <a:solidFill>
                <a:schemeClr val="bg1"/>
              </a:solidFill>
              <a:highlight>
                <a:srgbClr val="EF7D00"/>
              </a:highligh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nl-NL" sz="16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PROBEER MET ELKAAR MOGELIJKE VRAGEN TE BEANTWOORDEN. BELANGRIJK IS DAT JULLIE HELDER HEBBEN </a:t>
            </a:r>
            <a:r>
              <a:rPr lang="nl-NL" sz="16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WAT JULLIE </a:t>
            </a:r>
            <a:r>
              <a:rPr lang="nl-NL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WILLEN VERBETEREN OP SCHOOL.</a:t>
            </a:r>
            <a:endParaRPr lang="nl-NL" sz="16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59F33-BF79-D0A1-0F7F-26F63821F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230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2618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F55F4-12D8-A188-B55E-95DFB8B60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E278BA3-4F47-63A4-43ED-6D77798C0359}"/>
              </a:ext>
            </a:extLst>
          </p:cNvPr>
          <p:cNvSpPr txBox="1"/>
          <p:nvPr/>
        </p:nvSpPr>
        <p:spPr>
          <a:xfrm rot="21346832">
            <a:off x="667424" y="1613794"/>
            <a:ext cx="7809151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OPEN</a:t>
            </a:r>
            <a:endParaRPr lang="nl-NL" sz="60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60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ENVELOP 9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DC75D-3EE6-62D9-7BC3-51541181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2955"/>
            <a:ext cx="9144000" cy="4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7186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7E381-B0AA-FA3D-6E32-3BF7FCAE7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0E821F3-7201-7479-42F5-C7DABE0AED75}"/>
              </a:ext>
            </a:extLst>
          </p:cNvPr>
          <p:cNvSpPr txBox="1"/>
          <p:nvPr/>
        </p:nvSpPr>
        <p:spPr>
          <a:xfrm rot="21346832">
            <a:off x="667424" y="1152129"/>
            <a:ext cx="7809151" cy="283923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APPLAUS!</a:t>
            </a:r>
          </a:p>
          <a:p>
            <a:pPr algn="ctr"/>
            <a:r>
              <a:rPr lang="nl-NL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JULLIE ZIJN GOED OP WEG</a:t>
            </a:r>
            <a:endParaRPr lang="nl-NL" sz="60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A5A2D-EC49-B86E-8B6B-78BC07E68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2955"/>
            <a:ext cx="9144000" cy="4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61334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04280-8F34-D61D-1F52-20A83AF07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FEC1032-B267-F90C-E90E-A65DE79A94D4}"/>
              </a:ext>
            </a:extLst>
          </p:cNvPr>
          <p:cNvSpPr txBox="1"/>
          <p:nvPr/>
        </p:nvSpPr>
        <p:spPr>
          <a:xfrm rot="21346832">
            <a:off x="574732" y="763395"/>
            <a:ext cx="7994536" cy="302390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OM TE KOMEN TOT OPLOSSINGEN MOETEN WE EVEN </a:t>
            </a:r>
            <a:r>
              <a:rPr lang="nl-NL" sz="48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ENERGIE OPWEKKEN</a:t>
            </a:r>
            <a:endParaRPr lang="nl-NL" sz="16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83D4242-B734-38B8-42F6-5BE23EBDF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2955"/>
            <a:ext cx="9144000" cy="4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3355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EB03C-2B37-B55F-880E-AA9F2D03F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4EC8843-0904-0873-C673-675BBC8EC4D9}"/>
              </a:ext>
            </a:extLst>
          </p:cNvPr>
          <p:cNvSpPr txBox="1"/>
          <p:nvPr/>
        </p:nvSpPr>
        <p:spPr>
          <a:xfrm rot="21135428">
            <a:off x="382223" y="1241983"/>
            <a:ext cx="8379554" cy="228524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342900" indent="-342900" algn="ctr">
              <a:buAutoNum type="arabicPeriod"/>
            </a:pPr>
            <a:r>
              <a:rPr lang="nl-NL" sz="3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GA IN </a:t>
            </a:r>
            <a:r>
              <a:rPr lang="nl-NL" sz="36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EEN CIRKEL</a:t>
            </a:r>
            <a:r>
              <a:rPr lang="nl-NL" sz="3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STAAN</a:t>
            </a:r>
          </a:p>
          <a:p>
            <a:pPr marL="342900" indent="-342900" algn="ctr">
              <a:buAutoNum type="arabicPeriod"/>
            </a:pPr>
            <a:endParaRPr lang="nl-NL" sz="36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 algn="ctr">
              <a:buAutoNum type="arabicPeriod"/>
            </a:pPr>
            <a:r>
              <a:rPr lang="nl-NL" sz="36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ÉÉN IEMAND OPENT </a:t>
            </a:r>
            <a:r>
              <a:rPr lang="nl-NL" sz="36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ENVELOP 10 </a:t>
            </a:r>
            <a:r>
              <a:rPr lang="nl-NL" sz="36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 LEEST VOOR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0A2EE28-CD46-75C5-7862-13EE8230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2955"/>
            <a:ext cx="9144000" cy="4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9112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E7EB8-C957-534F-EC0E-DE06DDD81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104E9831-12E2-EFC8-1A7C-290298A7B2E8}"/>
              </a:ext>
            </a:extLst>
          </p:cNvPr>
          <p:cNvSpPr/>
          <p:nvPr/>
        </p:nvSpPr>
        <p:spPr>
          <a:xfrm>
            <a:off x="1110342" y="1069068"/>
            <a:ext cx="6923314" cy="2616099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 dirty="0"/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 dirty="0"/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 dirty="0"/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 dirty="0"/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JULLIE GAAN STRAKS OPLOSSINGEN BEDENKEN. BELANGRIJK: BEDENK OPLOSSINGEN DIE DE SCHOOL EN LEERLINGEN ECHT SAMEN KUNNEN UITVOEREN. </a:t>
            </a: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kumimoji="0" lang="nl-N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oto Sans"/>
                <a:ea typeface="Noto Sans"/>
                <a:cs typeface="Noto Sans"/>
                <a:sym typeface="Arial"/>
              </a:rPr>
              <a:t>Kom je op ideeën waar de overheid over moet beslissen? Deel je idee dan met Laks, </a:t>
            </a:r>
            <a:r>
              <a:rPr lang="nl-NL" sz="1000" dirty="0">
                <a:latin typeface="Noto Sans"/>
                <a:ea typeface="Noto Sans"/>
                <a:cs typeface="Noto Sans"/>
              </a:rPr>
              <a:t>e-mail</a:t>
            </a:r>
            <a:r>
              <a:rPr kumimoji="0" lang="nl-N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oto Sans"/>
                <a:ea typeface="Noto Sans"/>
                <a:cs typeface="Noto Sans"/>
                <a:sym typeface="Arial"/>
              </a:rPr>
              <a:t> een </a:t>
            </a:r>
            <a:r>
              <a:rPr lang="nl-NL" sz="1000" dirty="0">
                <a:latin typeface="Noto Sans"/>
                <a:ea typeface="Noto Sans"/>
                <a:cs typeface="Noto Sans"/>
              </a:rPr>
              <a:t>Tweede</a:t>
            </a:r>
            <a:r>
              <a:rPr kumimoji="0" lang="nl-N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oto Sans"/>
                <a:ea typeface="Noto Sans"/>
                <a:cs typeface="Noto Sans"/>
                <a:sym typeface="Arial"/>
              </a:rPr>
              <a:t> </a:t>
            </a:r>
            <a:r>
              <a:rPr lang="nl-NL" sz="1000" dirty="0">
                <a:latin typeface="Noto Sans"/>
                <a:ea typeface="Noto Sans"/>
                <a:cs typeface="Noto Sans"/>
              </a:rPr>
              <a:t>Kamerlid</a:t>
            </a:r>
            <a:r>
              <a:rPr kumimoji="0" lang="nl-N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oto Sans"/>
                <a:ea typeface="Noto Sans"/>
                <a:cs typeface="Noto Sans"/>
                <a:sym typeface="Arial"/>
              </a:rPr>
              <a:t> of deel het met UNICEF en </a:t>
            </a:r>
            <a:r>
              <a:rPr lang="nl-NL" sz="1000" dirty="0">
                <a:latin typeface="Noto Sans"/>
                <a:ea typeface="Noto Sans"/>
                <a:cs typeface="Noto Sans"/>
              </a:rPr>
              <a:t>e-mail</a:t>
            </a:r>
            <a:r>
              <a:rPr kumimoji="0" lang="nl-NL" sz="1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oto Sans"/>
                <a:ea typeface="Noto Sans"/>
                <a:cs typeface="Noto Sans"/>
                <a:sym typeface="Arial"/>
              </a:rPr>
              <a:t> </a:t>
            </a:r>
            <a:r>
              <a:rPr lang="nl-NL" sz="1000" dirty="0">
                <a:latin typeface="Noto Sans"/>
                <a:ea typeface="Noto Sans"/>
                <a:cs typeface="Noto Sans"/>
              </a:rPr>
              <a:t>naar: totjerecht@unicef.nl</a:t>
            </a:r>
            <a:endParaRPr lang="nl-NL" sz="1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oto Sans"/>
              <a:ea typeface="Noto Sans"/>
              <a:cs typeface="Noto San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B99B99F-9E24-2256-987C-7970F4444818}"/>
              </a:ext>
            </a:extLst>
          </p:cNvPr>
          <p:cNvSpPr txBox="1"/>
          <p:nvPr/>
        </p:nvSpPr>
        <p:spPr>
          <a:xfrm rot="21346832">
            <a:off x="667424" y="479923"/>
            <a:ext cx="7809151" cy="99257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OPLOSSINGEN</a:t>
            </a:r>
            <a:endParaRPr lang="nl-NL" sz="6000" b="1" noProof="0" dirty="0">
              <a:solidFill>
                <a:schemeClr val="bg1"/>
              </a:solidFill>
              <a:highlight>
                <a:srgbClr val="EF7D00"/>
              </a:highligh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Rechthoek 3">
            <a:extLst>
              <a:ext uri="{FF2B5EF4-FFF2-40B4-BE49-F238E27FC236}">
                <a16:creationId xmlns:a16="http://schemas.microsoft.com/office/drawing/2014/main" id="{3BBAFAA1-6A30-3135-2B72-68072C3A89FD}"/>
              </a:ext>
            </a:extLst>
          </p:cNvPr>
          <p:cNvSpPr/>
          <p:nvPr/>
        </p:nvSpPr>
        <p:spPr>
          <a:xfrm>
            <a:off x="5739133" y="1197396"/>
            <a:ext cx="1779266" cy="46166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4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BEDENKEN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BB8F97-6705-F35A-421A-70C48FC2D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2955"/>
            <a:ext cx="9144000" cy="4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738C7-FA37-A0F7-0C59-CF8D967A1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7F18DDA-E81C-1D29-97EF-C4CCDC896842}"/>
              </a:ext>
            </a:extLst>
          </p:cNvPr>
          <p:cNvSpPr txBox="1"/>
          <p:nvPr/>
        </p:nvSpPr>
        <p:spPr>
          <a:xfrm rot="21346832">
            <a:off x="667424" y="1613794"/>
            <a:ext cx="7809151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OPEN</a:t>
            </a:r>
            <a:endParaRPr lang="nl-NL" sz="60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60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ENVELOP 11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5C67BA-255F-0054-A45F-C223913E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846"/>
            <a:ext cx="9144000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832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A149364-D816-F194-2CF1-5C6676AA02DB}"/>
              </a:ext>
            </a:extLst>
          </p:cNvPr>
          <p:cNvSpPr txBox="1"/>
          <p:nvPr/>
        </p:nvSpPr>
        <p:spPr>
          <a:xfrm rot="21346832">
            <a:off x="667425" y="1182908"/>
            <a:ext cx="7809151" cy="277768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noProof="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WELKOM BIJ DE </a:t>
            </a:r>
            <a:r>
              <a:rPr lang="nl-NL" sz="48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/>
                <a:ea typeface="Noto Sans"/>
                <a:cs typeface="Noto Sans"/>
              </a:rPr>
              <a:t>BRAINSTORM</a:t>
            </a:r>
            <a:r>
              <a:rPr lang="nl-NL" sz="4800" b="1" noProof="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endParaRPr lang="nl-NL" sz="4800" b="1" noProof="0" dirty="0">
              <a:solidFill>
                <a:schemeClr val="bg1"/>
              </a:solidFill>
              <a:highlight>
                <a:srgbClr val="EF7D00"/>
              </a:highlight>
              <a:latin typeface="Noto Sans"/>
              <a:ea typeface="Noto Sans"/>
              <a:cs typeface="Noto Sans"/>
            </a:endParaRPr>
          </a:p>
          <a:p>
            <a:pPr algn="ctr"/>
            <a:r>
              <a:rPr lang="nl-NL" sz="4800" b="1" noProof="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VAN TOT JE RECHT</a:t>
            </a:r>
          </a:p>
          <a:p>
            <a:pPr algn="ctr"/>
            <a:endParaRPr lang="nl-NL" sz="16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LEES OM DE BEURT DE SLIDES VOOR</a:t>
            </a:r>
            <a:endParaRPr lang="nl-NL" sz="16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637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0050E-35B4-8FC3-D7C4-85CCF410B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D3B341A-0DBB-729B-3B1C-E40831BA671D}"/>
              </a:ext>
            </a:extLst>
          </p:cNvPr>
          <p:cNvSpPr txBox="1"/>
          <p:nvPr/>
        </p:nvSpPr>
        <p:spPr>
          <a:xfrm rot="21346832">
            <a:off x="667424" y="1829237"/>
            <a:ext cx="7809151" cy="148502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GEDAAN!</a:t>
            </a:r>
          </a:p>
          <a:p>
            <a:pPr algn="ctr"/>
            <a:endParaRPr lang="nl-NL" sz="16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JULLIE ZIJN BIJNA KLAAR OM DE OPLOSSINGEN TE DELEN</a:t>
            </a:r>
            <a:endParaRPr lang="nl-NL" sz="16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2121C87-BE0E-5656-D29C-3CD20EEE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846"/>
            <a:ext cx="9144000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1743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8A342-8C55-68DE-AF09-B61B43A1A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8F9605F-AF7A-6030-B2CB-09395B7B43C8}"/>
              </a:ext>
            </a:extLst>
          </p:cNvPr>
          <p:cNvSpPr txBox="1"/>
          <p:nvPr/>
        </p:nvSpPr>
        <p:spPr>
          <a:xfrm rot="21346832">
            <a:off x="667424" y="482908"/>
            <a:ext cx="7809151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VERDEEL</a:t>
            </a:r>
            <a:r>
              <a:rPr lang="nl-NL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 GROEP IN TWEEËN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644181D-B0B9-985C-DC26-51CE87BBB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846"/>
            <a:ext cx="9144000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3">
            <a:extLst>
              <a:ext uri="{FF2B5EF4-FFF2-40B4-BE49-F238E27FC236}">
                <a16:creationId xmlns:a16="http://schemas.microsoft.com/office/drawing/2014/main" id="{E3CB0504-F7C7-61D7-0635-68D6B749EE03}"/>
              </a:ext>
            </a:extLst>
          </p:cNvPr>
          <p:cNvSpPr/>
          <p:nvPr/>
        </p:nvSpPr>
        <p:spPr>
          <a:xfrm>
            <a:off x="957438" y="2571093"/>
            <a:ext cx="3273164" cy="52321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GROEP 1 WERKT AAN INFORMATIE </a:t>
            </a:r>
            <a:endParaRPr lang="en-US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  <a:p>
            <a:pPr marL="0" marR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4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VOOR LEERLINGEN</a:t>
            </a:r>
            <a:endParaRPr lang="nl-NL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6" name="Rechthoek 3">
            <a:extLst>
              <a:ext uri="{FF2B5EF4-FFF2-40B4-BE49-F238E27FC236}">
                <a16:creationId xmlns:a16="http://schemas.microsoft.com/office/drawing/2014/main" id="{078C4FE8-D9EB-A47E-F0F5-87CDBE3CA7BA}"/>
              </a:ext>
            </a:extLst>
          </p:cNvPr>
          <p:cNvSpPr/>
          <p:nvPr/>
        </p:nvSpPr>
        <p:spPr>
          <a:xfrm>
            <a:off x="4906305" y="2571750"/>
            <a:ext cx="3273164" cy="52321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GROEP 2 WERKT AAN INFORMATIE </a:t>
            </a:r>
            <a:endParaRPr lang="en-US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  <a:p>
            <a:pPr marL="0" marR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4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VOOR DE SCHOOLLEIDING</a:t>
            </a:r>
            <a:endParaRPr lang="nl-NL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7" name="Tijdelijke aanduiding voor inhoud 16">
            <a:extLst>
              <a:ext uri="{FF2B5EF4-FFF2-40B4-BE49-F238E27FC236}">
                <a16:creationId xmlns:a16="http://schemas.microsoft.com/office/drawing/2014/main" id="{BF8B59FB-DF4E-780F-D7EF-E263265C2677}"/>
              </a:ext>
            </a:extLst>
          </p:cNvPr>
          <p:cNvSpPr txBox="1">
            <a:spLocks/>
          </p:cNvSpPr>
          <p:nvPr/>
        </p:nvSpPr>
        <p:spPr>
          <a:xfrm>
            <a:off x="648284" y="3342674"/>
            <a:ext cx="7847429" cy="320521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80000" marR="0" indent="-180000" algn="l" defTabSz="685800" rtl="0" eaLnBrk="1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8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36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AEEF"/>
              </a:buClr>
              <a:buSzTx/>
              <a:buFont typeface="Systeemlettertype regulier"/>
              <a:buChar char="-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914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3343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6772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201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400"/>
              </a:spcBef>
              <a:buClr>
                <a:schemeClr val="bg1"/>
              </a:buClr>
              <a:buSzPct val="100000"/>
            </a:pPr>
            <a:r>
              <a:rPr lang="nl-NL" sz="16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Zijn er mensen die een voorkeur hebben voor een groep?</a:t>
            </a:r>
          </a:p>
        </p:txBody>
      </p:sp>
    </p:spTree>
    <p:extLst>
      <p:ext uri="{BB962C8B-B14F-4D97-AF65-F5344CB8AC3E}">
        <p14:creationId xmlns:p14="http://schemas.microsoft.com/office/powerpoint/2010/main" val="387473544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0899E-1BB7-2518-F8AA-3778E15BD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E0C1F2F-EFF5-4312-F96A-B9C047962133}"/>
              </a:ext>
            </a:extLst>
          </p:cNvPr>
          <p:cNvSpPr txBox="1"/>
          <p:nvPr/>
        </p:nvSpPr>
        <p:spPr>
          <a:xfrm rot="21346832">
            <a:off x="-1135975" y="557052"/>
            <a:ext cx="7809151" cy="154657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GROEP 1 OPENT</a:t>
            </a:r>
            <a:endParaRPr lang="nl-NL" sz="48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48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ENVELOP </a:t>
            </a:r>
            <a:r>
              <a:rPr lang="nl-NL" sz="4800" b="1" noProof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12</a:t>
            </a:r>
            <a:r>
              <a:rPr lang="nl-NL" sz="48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E423A-AE17-1567-C1E3-A9759B67E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781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2F5F615-8218-EFEC-BB89-66C9D42A7277}"/>
              </a:ext>
            </a:extLst>
          </p:cNvPr>
          <p:cNvSpPr txBox="1"/>
          <p:nvPr/>
        </p:nvSpPr>
        <p:spPr>
          <a:xfrm rot="21346832">
            <a:off x="2458124" y="2674012"/>
            <a:ext cx="7809151" cy="154657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GROEP 2 OPENT</a:t>
            </a:r>
            <a:endParaRPr lang="nl-NL" sz="48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48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ENVELOP 13 </a:t>
            </a:r>
          </a:p>
        </p:txBody>
      </p:sp>
    </p:spTree>
    <p:extLst>
      <p:ext uri="{BB962C8B-B14F-4D97-AF65-F5344CB8AC3E}">
        <p14:creationId xmlns:p14="http://schemas.microsoft.com/office/powerpoint/2010/main" val="428096683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C6FAB-44E0-1980-E779-68633C68A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1BD77FE-17DE-B19C-B520-15A8ECCE7134}"/>
              </a:ext>
            </a:extLst>
          </p:cNvPr>
          <p:cNvSpPr txBox="1"/>
          <p:nvPr/>
        </p:nvSpPr>
        <p:spPr>
          <a:xfrm rot="21346832">
            <a:off x="667424" y="939865"/>
            <a:ext cx="7809151" cy="327012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/>
                <a:ea typeface="Noto Sans"/>
                <a:cs typeface="Noto Sans"/>
              </a:rPr>
              <a:t>RONDVRAAG</a:t>
            </a:r>
            <a:r>
              <a:rPr lang="nl-NL" sz="4800" b="1" dirty="0">
                <a:solidFill>
                  <a:schemeClr val="bg1"/>
                </a:solidFill>
                <a:highlight>
                  <a:srgbClr val="EF7D00"/>
                </a:highlight>
                <a:latin typeface="Noto Sans"/>
                <a:ea typeface="Noto Sans"/>
                <a:cs typeface="Noto Sans"/>
              </a:rPr>
              <a:t>:</a:t>
            </a:r>
            <a:endParaRPr lang="nl-NL" sz="4800" b="1" noProof="0" dirty="0">
              <a:solidFill>
                <a:schemeClr val="bg1"/>
              </a:solidFill>
              <a:highlight>
                <a:srgbClr val="EF7D00"/>
              </a:highlight>
              <a:latin typeface="Noto Sans"/>
              <a:ea typeface="Noto Sans"/>
              <a:cs typeface="Noto Sans"/>
            </a:endParaRPr>
          </a:p>
          <a:p>
            <a:pPr algn="ctr"/>
            <a:r>
              <a:rPr lang="nl-NL" sz="4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VERTEL IN ÉÉN WOORD WAT JE VAN DEZE BIJEENKOMST VOND</a:t>
            </a:r>
          </a:p>
          <a:p>
            <a:pPr algn="ctr"/>
            <a:endParaRPr lang="nl-NL" sz="16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6DCCC-4311-2670-CF41-CA53AE60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781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6187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31D2B-7E27-3331-E909-7C7A1B43C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ECF2219F-2FFB-A5CD-D340-93486CE45057}"/>
              </a:ext>
            </a:extLst>
          </p:cNvPr>
          <p:cNvSpPr/>
          <p:nvPr/>
        </p:nvSpPr>
        <p:spPr>
          <a:xfrm>
            <a:off x="1558469" y="1145368"/>
            <a:ext cx="6027058" cy="2308322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1600" b="1" dirty="0"/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HEBBEN:</a:t>
            </a:r>
          </a:p>
          <a:p>
            <a:pPr marL="285750" marR="0" indent="-28575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1600" dirty="0">
                <a:latin typeface="Noto Sans"/>
                <a:ea typeface="Noto Sans"/>
                <a:cs typeface="Noto Sans"/>
              </a:rPr>
              <a:t>OPLOSSINGEN BEDACHT. </a:t>
            </a:r>
          </a:p>
          <a:p>
            <a:pPr marL="285750" marR="0" indent="-28575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1600" dirty="0">
                <a:latin typeface="Noto Sans"/>
                <a:ea typeface="Noto Sans"/>
                <a:cs typeface="Noto Sans"/>
              </a:rPr>
              <a:t>MANIEREN BEDACHT OM LEERLINGEN EN DE SCHOOLLEIDING TE INFORMEREN.</a:t>
            </a:r>
            <a:endParaRPr lang="nl-NL" sz="16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marR="0" indent="-28575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1600" dirty="0">
                <a:latin typeface="Noto Sans"/>
                <a:ea typeface="Noto Sans"/>
                <a:cs typeface="Noto Sans"/>
              </a:rPr>
              <a:t>ACTIES AFGESPROKEN EN TAKEN VERDEELD.</a:t>
            </a:r>
            <a:endParaRPr lang="nl-NL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marR="0" indent="-28575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nl-NL" sz="16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Veel succes met het delen van jullie resultaten in de laatste bijeenkomst met de schoolleiding!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521EF8B-64C6-F42A-A71E-D18BA205764F}"/>
              </a:ext>
            </a:extLst>
          </p:cNvPr>
          <p:cNvSpPr txBox="1"/>
          <p:nvPr/>
        </p:nvSpPr>
        <p:spPr>
          <a:xfrm rot="21346832">
            <a:off x="-436460" y="483735"/>
            <a:ext cx="10016916" cy="80791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DIT WAS DE BIJEENKOMST</a:t>
            </a:r>
            <a:endParaRPr lang="nl-NL" sz="4800" b="1" noProof="0" dirty="0">
              <a:solidFill>
                <a:schemeClr val="bg1"/>
              </a:solidFill>
              <a:highlight>
                <a:srgbClr val="EF7D00"/>
              </a:highligh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Rechthoek 3">
            <a:extLst>
              <a:ext uri="{FF2B5EF4-FFF2-40B4-BE49-F238E27FC236}">
                <a16:creationId xmlns:a16="http://schemas.microsoft.com/office/drawing/2014/main" id="{FEC4F93C-B47E-7F09-3ABA-06702C6C1670}"/>
              </a:ext>
            </a:extLst>
          </p:cNvPr>
          <p:cNvSpPr/>
          <p:nvPr/>
        </p:nvSpPr>
        <p:spPr>
          <a:xfrm>
            <a:off x="6031232" y="1006896"/>
            <a:ext cx="2655567" cy="461663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4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GOED GEWERKT!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0D952-6B35-6990-A50F-C9714803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849"/>
            <a:ext cx="9144000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1565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F8A7F-2624-07A9-8B2D-DD8508C5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Tijdelijke aanduiding voor inhoud 16">
            <a:extLst>
              <a:ext uri="{FF2B5EF4-FFF2-40B4-BE49-F238E27FC236}">
                <a16:creationId xmlns:a16="http://schemas.microsoft.com/office/drawing/2014/main" id="{B21E0DE4-0F96-1E71-6AA4-435AABDEB768}"/>
              </a:ext>
            </a:extLst>
          </p:cNvPr>
          <p:cNvSpPr txBox="1">
            <a:spLocks noGrp="1"/>
          </p:cNvSpPr>
          <p:nvPr>
            <p:ph type="body" sz="half" idx="4294967295"/>
          </p:nvPr>
        </p:nvSpPr>
        <p:spPr>
          <a:xfrm>
            <a:off x="3260103" y="3862255"/>
            <a:ext cx="2623787" cy="320521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150000"/>
              </a:lnSpc>
              <a:defRPr sz="2000"/>
            </a:lvl1pPr>
          </a:lstStyle>
          <a:p>
            <a:pPr marL="0" indent="0" algn="ctr">
              <a:lnSpc>
                <a:spcPct val="100000"/>
              </a:lnSpc>
              <a:spcBef>
                <a:spcPts val="1400"/>
              </a:spcBef>
              <a:buClr>
                <a:schemeClr val="bg1"/>
              </a:buClr>
              <a:buSzPct val="100000"/>
            </a:pPr>
            <a:r>
              <a:rPr lang="nl-NL" sz="1400" noProof="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Oplossingen bedenken</a:t>
            </a:r>
            <a:r>
              <a:rPr lang="nl-NL" sz="14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.</a:t>
            </a:r>
            <a:endParaRPr lang="nl-NL" sz="1400" noProof="0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  <a:p>
            <a:pPr marL="0" indent="0" algn="ctr">
              <a:lnSpc>
                <a:spcPct val="100000"/>
              </a:lnSpc>
              <a:spcBef>
                <a:spcPts val="1400"/>
              </a:spcBef>
              <a:buClr>
                <a:schemeClr val="bg1"/>
              </a:buClr>
              <a:buSzPct val="100000"/>
            </a:pPr>
            <a:r>
              <a:rPr lang="nl-NL" sz="14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Gesprek met schoolleiding voorbereiden.</a:t>
            </a:r>
            <a:endParaRPr lang="nl-NL" sz="1400" noProof="0" dirty="0">
              <a:solidFill>
                <a:schemeClr val="tx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4" name="Rechthoek 2">
            <a:extLst>
              <a:ext uri="{FF2B5EF4-FFF2-40B4-BE49-F238E27FC236}">
                <a16:creationId xmlns:a16="http://schemas.microsoft.com/office/drawing/2014/main" id="{BD619E5F-0FDE-C5E7-4056-6ADD2908A61B}"/>
              </a:ext>
            </a:extLst>
          </p:cNvPr>
          <p:cNvSpPr/>
          <p:nvPr/>
        </p:nvSpPr>
        <p:spPr>
          <a:xfrm rot="21350850">
            <a:off x="451163" y="442573"/>
            <a:ext cx="3638003" cy="707884"/>
          </a:xfrm>
          <a:prstGeom prst="rect">
            <a:avLst/>
          </a:prstGeom>
          <a:solidFill>
            <a:srgbClr val="EF7D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PROGRAMMA</a:t>
            </a:r>
            <a:endParaRPr kumimoji="0" lang="nl-NL" sz="40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6" name="Rechthoek 3">
            <a:extLst>
              <a:ext uri="{FF2B5EF4-FFF2-40B4-BE49-F238E27FC236}">
                <a16:creationId xmlns:a16="http://schemas.microsoft.com/office/drawing/2014/main" id="{01D5F285-24FD-F229-55A3-FE3C68E48555}"/>
              </a:ext>
            </a:extLst>
          </p:cNvPr>
          <p:cNvSpPr/>
          <p:nvPr/>
        </p:nvSpPr>
        <p:spPr>
          <a:xfrm>
            <a:off x="1284563" y="1187288"/>
            <a:ext cx="4201093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BIJEENKOMST 2: OPLOSSINGEN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C02D38-0EA4-10F0-4020-AFB8366DA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2952" y="225980"/>
            <a:ext cx="1689487" cy="1125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8DC8BD4-77F2-5375-FFE5-72CC41F7E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175"/>
            <a:ext cx="91440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3B260D8-8508-6095-CE6C-D68BC79EE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0"/>
          <a:stretch>
            <a:fillRect/>
          </a:stretch>
        </p:blipFill>
        <p:spPr bwMode="auto">
          <a:xfrm>
            <a:off x="1110345" y="1690551"/>
            <a:ext cx="1567539" cy="15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17157D0F-BF70-BD90-8175-480778F08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r="20386" b="44231"/>
          <a:stretch>
            <a:fillRect/>
          </a:stretch>
        </p:blipFill>
        <p:spPr bwMode="auto">
          <a:xfrm>
            <a:off x="3788229" y="1723722"/>
            <a:ext cx="1567541" cy="16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8F0706D-F181-E63D-7AB9-153A9ECAC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t="1" r="17200" b="40274"/>
          <a:stretch>
            <a:fillRect/>
          </a:stretch>
        </p:blipFill>
        <p:spPr bwMode="auto">
          <a:xfrm>
            <a:off x="6466114" y="1690551"/>
            <a:ext cx="1567541" cy="1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6">
            <a:extLst>
              <a:ext uri="{FF2B5EF4-FFF2-40B4-BE49-F238E27FC236}">
                <a16:creationId xmlns:a16="http://schemas.microsoft.com/office/drawing/2014/main" id="{01E0D640-CC8D-6F2E-146A-4CCB2D58A20C}"/>
              </a:ext>
            </a:extLst>
          </p:cNvPr>
          <p:cNvSpPr txBox="1">
            <a:spLocks/>
          </p:cNvSpPr>
          <p:nvPr/>
        </p:nvSpPr>
        <p:spPr>
          <a:xfrm>
            <a:off x="5797657" y="3862255"/>
            <a:ext cx="2904449" cy="320521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80000" marR="0" indent="-180000" algn="l" defTabSz="685800" rtl="0" eaLnBrk="1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8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36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AEEF"/>
              </a:buClr>
              <a:buSzTx/>
              <a:buFont typeface="Systeemlettertype regulier"/>
              <a:buChar char="-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914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3343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6772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201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400"/>
              </a:spcBef>
              <a:buClr>
                <a:schemeClr val="bg1"/>
              </a:buClr>
              <a:buSzPct val="100000"/>
            </a:pPr>
            <a:r>
              <a:rPr lang="nl-NL" sz="14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Envelop 6 t/m 13 </a:t>
            </a:r>
          </a:p>
          <a:p>
            <a:pPr marL="0" indent="0" algn="ctr">
              <a:lnSpc>
                <a:spcPct val="100000"/>
              </a:lnSpc>
              <a:spcBef>
                <a:spcPts val="1400"/>
              </a:spcBef>
              <a:buClr>
                <a:schemeClr val="bg1"/>
              </a:buClr>
              <a:buSzPct val="100000"/>
            </a:pPr>
            <a:r>
              <a:rPr lang="nl-NL" sz="14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Post-its &amp; grote vellen papier</a:t>
            </a:r>
          </a:p>
        </p:txBody>
      </p:sp>
      <p:sp>
        <p:nvSpPr>
          <p:cNvPr id="7" name="Rechthoek 3">
            <a:extLst>
              <a:ext uri="{FF2B5EF4-FFF2-40B4-BE49-F238E27FC236}">
                <a16:creationId xmlns:a16="http://schemas.microsoft.com/office/drawing/2014/main" id="{C51AF9A2-EF69-94CB-D38D-B74BB150B07C}"/>
              </a:ext>
            </a:extLst>
          </p:cNvPr>
          <p:cNvSpPr/>
          <p:nvPr/>
        </p:nvSpPr>
        <p:spPr>
          <a:xfrm>
            <a:off x="967529" y="3407655"/>
            <a:ext cx="1850632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50 MINUTEN</a:t>
            </a:r>
            <a:endParaRPr lang="nl-NL" sz="20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Rechthoek 3">
            <a:extLst>
              <a:ext uri="{FF2B5EF4-FFF2-40B4-BE49-F238E27FC236}">
                <a16:creationId xmlns:a16="http://schemas.microsoft.com/office/drawing/2014/main" id="{53852B27-88EC-5CBD-C246-9C0FC75DFA30}"/>
              </a:ext>
            </a:extLst>
          </p:cNvPr>
          <p:cNvSpPr/>
          <p:nvPr/>
        </p:nvSpPr>
        <p:spPr>
          <a:xfrm>
            <a:off x="4057905" y="3366091"/>
            <a:ext cx="1028185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DOEL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D22F0D8A-2C1C-11E9-DC9E-7F30B52A01AA}"/>
              </a:ext>
            </a:extLst>
          </p:cNvPr>
          <p:cNvSpPr/>
          <p:nvPr/>
        </p:nvSpPr>
        <p:spPr>
          <a:xfrm>
            <a:off x="6735790" y="3366091"/>
            <a:ext cx="1028185" cy="400108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NODIG</a:t>
            </a:r>
          </a:p>
        </p:txBody>
      </p:sp>
    </p:spTree>
    <p:extLst>
      <p:ext uri="{BB962C8B-B14F-4D97-AF65-F5344CB8AC3E}">
        <p14:creationId xmlns:p14="http://schemas.microsoft.com/office/powerpoint/2010/main" val="26368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E70F8-5877-ADD3-3AC7-754C53F3C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3F07A5-219A-4CA0-611F-37FB22849942}"/>
              </a:ext>
            </a:extLst>
          </p:cNvPr>
          <p:cNvSpPr txBox="1"/>
          <p:nvPr/>
        </p:nvSpPr>
        <p:spPr>
          <a:xfrm rot="21346832">
            <a:off x="728929" y="891121"/>
            <a:ext cx="7686143" cy="302390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VANDAAG GAAN JULLIE </a:t>
            </a:r>
            <a:r>
              <a:rPr lang="nl-NL" sz="4800" b="1" dirty="0">
                <a:solidFill>
                  <a:schemeClr val="bg1"/>
                </a:solidFill>
                <a:highlight>
                  <a:srgbClr val="0000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IDEEËN</a:t>
            </a:r>
            <a:r>
              <a:rPr lang="nl-NL" sz="4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BEDENKEN OM NOG MEER </a:t>
            </a:r>
            <a:r>
              <a:rPr lang="nl-NL" sz="48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 JE RECHT </a:t>
            </a:r>
            <a:r>
              <a:rPr lang="nl-NL" sz="48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 KOMEN</a:t>
            </a:r>
            <a:endParaRPr lang="nl-NL" sz="16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4AF741F-55A8-EACA-817B-8998D1AC6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230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77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AE498-7C7E-FDCD-1FBB-8C0A453B1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89BF2C3-380B-3C66-7800-684EF3B4DF76}"/>
              </a:ext>
            </a:extLst>
          </p:cNvPr>
          <p:cNvSpPr txBox="1"/>
          <p:nvPr/>
        </p:nvSpPr>
        <p:spPr>
          <a:xfrm rot="21346832">
            <a:off x="109990" y="1625516"/>
            <a:ext cx="7809151" cy="99257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OPWARMEN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3D482F-2AC1-9177-DC1D-AE6440C57218}"/>
              </a:ext>
            </a:extLst>
          </p:cNvPr>
          <p:cNvSpPr txBox="1"/>
          <p:nvPr/>
        </p:nvSpPr>
        <p:spPr>
          <a:xfrm>
            <a:off x="2030699" y="2578100"/>
            <a:ext cx="5796213" cy="36933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8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GA STAAN ALS JE HET EENS BENT MET DE STELLING</a:t>
            </a:r>
            <a:endParaRPr kumimoji="0" lang="nl-NL" sz="1800" b="1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4" name="Tijdelijke aanduiding voor inhoud 16">
            <a:extLst>
              <a:ext uri="{FF2B5EF4-FFF2-40B4-BE49-F238E27FC236}">
                <a16:creationId xmlns:a16="http://schemas.microsoft.com/office/drawing/2014/main" id="{9D081AB4-223D-568E-AEA1-E436C8FDAB45}"/>
              </a:ext>
            </a:extLst>
          </p:cNvPr>
          <p:cNvSpPr txBox="1">
            <a:spLocks/>
          </p:cNvSpPr>
          <p:nvPr/>
        </p:nvSpPr>
        <p:spPr>
          <a:xfrm>
            <a:off x="648284" y="3342674"/>
            <a:ext cx="7847429" cy="320521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80000" marR="0" indent="-180000" algn="l" defTabSz="685800" rtl="0" eaLnBrk="1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8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36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AEEF"/>
              </a:buClr>
              <a:buSzTx/>
              <a:buFont typeface="Systeemlettertype regulier"/>
              <a:buChar char="-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540000" marR="0" indent="-180000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914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3343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6772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20157" marR="0" indent="-276957" algn="l" defTabSz="685800" rtl="0" eaLnBrk="1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400"/>
              </a:spcBef>
              <a:buClr>
                <a:schemeClr val="bg1"/>
              </a:buClr>
              <a:buSzPct val="100000"/>
            </a:pPr>
            <a:r>
              <a:rPr lang="nl-NL" sz="1600" dirty="0">
                <a:solidFill>
                  <a:schemeClr val="tx1"/>
                </a:solidFill>
                <a:latin typeface="Noto Sans"/>
                <a:ea typeface="Noto Sans"/>
                <a:cs typeface="Noto Sans"/>
              </a:rPr>
              <a:t>Klik naar de volgende slides voor de stellingen.</a:t>
            </a:r>
            <a:endParaRPr lang="nl-NL" sz="16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AA8D72-BF76-A8C6-F20D-3FA292A6C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230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220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FF485-E713-0AB5-DD36-7E78989A9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818DA59-F2CC-D3EB-0AEA-CCA78F994A4A}"/>
              </a:ext>
            </a:extLst>
          </p:cNvPr>
          <p:cNvSpPr txBox="1"/>
          <p:nvPr/>
        </p:nvSpPr>
        <p:spPr>
          <a:xfrm rot="21346832">
            <a:off x="667424" y="1613794"/>
            <a:ext cx="7809151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IK BEN</a:t>
            </a:r>
            <a:endParaRPr lang="nl-NL" sz="60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6000" b="1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CREATIEF</a:t>
            </a:r>
            <a:r>
              <a:rPr lang="nl-NL" sz="60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91A2B-58FF-2E02-5E20-69EF370CB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230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12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3E06F-A2AA-3172-2CD0-B8363887D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EB64E83-53CA-D1C2-E951-D42FAD45D7DB}"/>
              </a:ext>
            </a:extLst>
          </p:cNvPr>
          <p:cNvSpPr txBox="1"/>
          <p:nvPr/>
        </p:nvSpPr>
        <p:spPr>
          <a:xfrm rot="21346832">
            <a:off x="667424" y="1152129"/>
            <a:ext cx="7809151" cy="283923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IK WIL DINGEN</a:t>
            </a:r>
            <a:endParaRPr lang="nl-NL" sz="60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60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VERBETEREN</a:t>
            </a:r>
          </a:p>
          <a:p>
            <a:pPr algn="ctr"/>
            <a:r>
              <a:rPr lang="nl-NL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 SCHOOL</a:t>
            </a:r>
            <a:r>
              <a:rPr lang="nl-NL" sz="6000" b="1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A59E3-DE68-6256-9336-92444AAF4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230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0239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2CE72-4502-C78D-3930-76B38B1B9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312A004-F689-7CCF-E783-C93514B7DB80}"/>
              </a:ext>
            </a:extLst>
          </p:cNvPr>
          <p:cNvSpPr txBox="1"/>
          <p:nvPr/>
        </p:nvSpPr>
        <p:spPr>
          <a:xfrm rot="21346832">
            <a:off x="667424" y="1613794"/>
            <a:ext cx="7809151" cy="191590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IK HEB VANDAAG</a:t>
            </a:r>
            <a:endParaRPr lang="nl-NL" sz="6000" b="1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nl-NL" sz="6000" b="1" noProof="0" dirty="0">
                <a:solidFill>
                  <a:schemeClr val="bg1"/>
                </a:solidFill>
                <a:highlight>
                  <a:srgbClr val="EF7D00"/>
                </a:highligh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VEEL ENERGIE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6B0F0-3C9A-6C8C-74A7-D29E0471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230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148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83FED-566F-BF90-5A85-19BB6ED2C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FD16FA6-01BE-0253-585E-79B808BCFC25}"/>
              </a:ext>
            </a:extLst>
          </p:cNvPr>
          <p:cNvSpPr txBox="1"/>
          <p:nvPr/>
        </p:nvSpPr>
        <p:spPr>
          <a:xfrm rot="21346832">
            <a:off x="667424" y="1521460"/>
            <a:ext cx="7809151" cy="210057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IK HEB </a:t>
            </a:r>
            <a:r>
              <a:rPr lang="nl-NL" sz="4400" b="1" dirty="0">
                <a:solidFill>
                  <a:schemeClr val="bg1"/>
                </a:solidFill>
                <a:highlight>
                  <a:srgbClr val="EF7D00"/>
                </a:highlight>
                <a:latin typeface="Noto Sans"/>
                <a:ea typeface="Noto Sans"/>
                <a:cs typeface="Noto Sans"/>
              </a:rPr>
              <a:t>GEEN IDEE </a:t>
            </a:r>
            <a:r>
              <a:rPr lang="nl-NL" sz="44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WAT WE GAAN DOEN TIJDENS DEZE </a:t>
            </a:r>
            <a:r>
              <a:rPr lang="nl-NL" sz="4400" b="1" dirty="0">
                <a:solidFill>
                  <a:schemeClr val="bg1"/>
                </a:solidFill>
                <a:highlight>
                  <a:srgbClr val="000000"/>
                </a:highlight>
                <a:latin typeface="Noto Sans"/>
                <a:ea typeface="Noto Sans"/>
                <a:cs typeface="Noto Sans"/>
              </a:rPr>
              <a:t>BRAINSTORM</a:t>
            </a:r>
            <a:r>
              <a:rPr lang="nl-NL" sz="4400" b="1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</a:t>
            </a:r>
            <a:endParaRPr lang="nl-NL" sz="4400" b="1" noProof="0">
              <a:solidFill>
                <a:schemeClr val="bg1"/>
              </a:solidFill>
              <a:highlight>
                <a:srgbClr val="EF7D00"/>
              </a:highlight>
              <a:latin typeface="Noto Sans"/>
              <a:ea typeface="Noto Sans"/>
              <a:cs typeface="Noto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E33B0-5000-A6AB-0048-BFDC6028C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230"/>
            <a:ext cx="91440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131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UNICEF Nederland 2024">
  <a:themeElements>
    <a:clrScheme name="UNICEF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EEF"/>
      </a:accent1>
      <a:accent2>
        <a:srgbClr val="77881C"/>
      </a:accent2>
      <a:accent3>
        <a:srgbClr val="C7A900"/>
      </a:accent3>
      <a:accent4>
        <a:srgbClr val="FFC000"/>
      </a:accent4>
      <a:accent5>
        <a:srgbClr val="FF6C0C"/>
      </a:accent5>
      <a:accent6>
        <a:srgbClr val="E22319"/>
      </a:accent6>
      <a:hlink>
        <a:srgbClr val="0000FF"/>
      </a:hlink>
      <a:folHlink>
        <a:srgbClr val="FF00FF"/>
      </a:folHlink>
    </a:clrScheme>
    <a:fontScheme name="Unicef 2017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cef 201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st" id="{0DB07639-32D8-4C75-9301-7AA6D3AE9E7C}" vid="{80712AA8-66F7-4588-8922-7954672C373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A830301806346AD1B7E5356213CC3" ma:contentTypeVersion="19" ma:contentTypeDescription="Een nieuw document maken." ma:contentTypeScope="" ma:versionID="e71cdd9e871d7d26ae532372638f3de1">
  <xsd:schema xmlns:xsd="http://www.w3.org/2001/XMLSchema" xmlns:xs="http://www.w3.org/2001/XMLSchema" xmlns:p="http://schemas.microsoft.com/office/2006/metadata/properties" xmlns:ns2="b4ee24ad-876c-4529-9df7-a7b6f7cc2209" xmlns:ns3="78a1cbcb-25f1-408f-a5fc-924274ca6c54" targetNamespace="http://schemas.microsoft.com/office/2006/metadata/properties" ma:root="true" ma:fieldsID="1f9069070ed3589f867d2334fc7dc4a6" ns2:_="" ns3:_="">
    <xsd:import namespace="b4ee24ad-876c-4529-9df7-a7b6f7cc2209"/>
    <xsd:import namespace="78a1cbcb-25f1-408f-a5fc-924274ca6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e24ad-876c-4529-9df7-a7b6f7cc2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e61ed0cb-a0d0-4d15-8a8e-b7fb00f1c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1cbcb-25f1-408f-a5fc-924274ca6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b2d8d5-9c7e-4811-aa7a-6489168c7f03}" ma:internalName="TaxCatchAll" ma:showField="CatchAllData" ma:web="78a1cbcb-25f1-408f-a5fc-924274ca6c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a1cbcb-25f1-408f-a5fc-924274ca6c54" xsi:nil="true"/>
    <lcf76f155ced4ddcb4097134ff3c332f xmlns="b4ee24ad-876c-4529-9df7-a7b6f7cc220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985C71-C74C-40CE-A4FE-00FD0DADD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e24ad-876c-4529-9df7-a7b6f7cc2209"/>
    <ds:schemaRef ds:uri="78a1cbcb-25f1-408f-a5fc-924274ca6c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8E99F5-11A9-45EF-BD69-20A1566CCEF1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78a1cbcb-25f1-408f-a5fc-924274ca6c54"/>
    <ds:schemaRef ds:uri="b4ee24ad-876c-4529-9df7-a7b6f7cc220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CE43627-8925-4D50-A424-B2DB2FCE2E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Jeugd Sjabloon juni2025</Template>
  <TotalTime>0</TotalTime>
  <Words>427</Words>
  <Application>Microsoft Office PowerPoint</Application>
  <PresentationFormat>On-screen Show (16:9)</PresentationFormat>
  <Paragraphs>85</Paragraphs>
  <Slides>25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UNICEF Nederland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Frederike de Lorijn</dc:creator>
  <cp:lastModifiedBy>Nehemina Osei</cp:lastModifiedBy>
  <cp:revision>53</cp:revision>
  <dcterms:created xsi:type="dcterms:W3CDTF">2025-12-02T13:21:26Z</dcterms:created>
  <dcterms:modified xsi:type="dcterms:W3CDTF">2026-03-17T10:18:46Z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0x01010062DA830301806346AD1B7E5356213CC3</vt:lpwstr>
  </property>
  <property fmtid="{D5CDD505-2E9C-101B-9397-08002B2CF9AE}" pid="3" name="MediaServiceImageTags">
    <vt:lpwstr/>
  </property>
</Properties>
</file>