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358" r:id="rId5"/>
    <p:sldId id="392" r:id="rId6"/>
    <p:sldId id="361" r:id="rId7"/>
    <p:sldId id="373" r:id="rId8"/>
    <p:sldId id="359" r:id="rId9"/>
    <p:sldId id="393" r:id="rId10"/>
    <p:sldId id="368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90" r:id="rId27"/>
    <p:sldId id="391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E28AA7-A5D5-8EF0-B094-67A307C3C1AC}" name="Frederike de Lorijn" initials="Fd" userId="S::fdelorijn@unicef.nl::7180e1bf-6df4-4139-8c29-f36842d3d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3A3CF-3D77-F1A2-B3B3-56FAC3537ED6}" v="5" dt="2026-01-30T12:49:55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4660"/>
  </p:normalViewPr>
  <p:slideViewPr>
    <p:cSldViewPr snapToGrid="0">
      <p:cViewPr>
        <p:scale>
          <a:sx n="66" d="100"/>
          <a:sy n="66" d="100"/>
        </p:scale>
        <p:origin x="4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90898-B11D-4856-ADD3-585DDFD85A6C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8CC48-CE9E-448C-A461-DCC26F8DBB6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87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8DE73-D602-7248-1E6C-C71D8C554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AD140E3-8971-A2F2-64A7-2936BC1EB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81AE88C-733C-E0A0-4EBC-AE202382A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09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70DF1-57EB-B8AB-EE9E-B88EA6FEC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251140A-79BB-FB33-2A70-BE754E3C5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1603AC8-FEC9-56DD-A591-86621AE00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176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DD223-ADD3-2D49-1652-6A902E636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5F6AAFE-891C-AA24-167B-CC457389D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2DD81A1-FD11-FE3F-0925-7C6808777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65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A7A98-E730-A73E-C3EE-A38006E3C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0E058C1-7DF5-F720-E37F-71C64A5D8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EBF4776-DE8B-630C-8509-6846F989F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8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6BA34-D4B9-C19B-495D-25EB9313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5878CEC-1504-5569-F6F3-462E04974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670E1AC-817A-8D62-6BC3-9883644FA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7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70002-5D40-1983-2FFF-8CD6AD62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2FB7C27-4939-B26E-227E-09BCAFD87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0057F31-20F1-3A61-EB12-60A081EF5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7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5B590-E9D1-DA06-2A6E-1AE84CB4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308640-6D5D-00DE-17EE-D0FDACE28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A9B8ADD-F926-8EC5-FAB9-69E7DEEFC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1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1008D-F4FE-2154-FDA7-5753ABD70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C98FB80-DD2C-2DA3-10B0-9652A20DA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3ED969-74D5-42DC-5E16-E54AD965C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4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65F07-99DB-600E-6A2B-86E16D439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3C9F23-679A-2B2B-F04F-6C4CDDE23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1D9242B-6BBD-017E-1358-82E6C8DC8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89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8D99F-5017-1603-ED62-CA96D4E2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62DC92-E92E-B5E8-AEC3-EE104A8D9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A31DF9B-0A61-F0C4-C28F-AECFB3AB3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14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E7A8D-59B2-B027-F176-6CB37BF00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013B572-3EBB-C975-8D22-BD02DAE3F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835FB5-516A-424E-BE69-C8CF8A54F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73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B9C3C-190C-9C71-C868-5E840464F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A2EEC-0FD9-9AD2-6CB6-38EAD2F0B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FD7804-7240-C96E-262E-B1FD2A1C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89E108-B020-8643-1331-FA5ED697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CD1904-891B-ECF3-503E-0FD4E40F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0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451CD-CEFA-A4A4-E5A8-83B4A280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EA5E57-2758-A2E9-ABC4-1A0A8BF8C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F3E9A3-D19A-B248-9D95-61DC5F56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23CA9B-6A11-F10F-B3BB-29BB3DFF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4B0EC-353A-49AA-0720-C2F47901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10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2385EB-42C4-C881-D9B3-313B606E6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C5667DD-00E8-33E3-26E4-F2DF5DA4B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50AB71-3D99-5BF3-D1CD-21E4EA9C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311F07-E455-1074-C521-4BD6815C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036E20-056B-C302-4671-C64AE618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92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CEF Jeug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D4E531D-DB5E-5D4B-2025-2F5E64233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29" y="252645"/>
            <a:ext cx="19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419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CEF Jeugd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2453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940C20-7223-18B0-12FB-86295354A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000" y="2058000"/>
            <a:ext cx="48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8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CCD89-9F59-D0F2-23B3-84BCD611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3A30A-7F57-C210-4DC1-BFD28C11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E58AE6-2BCA-5F83-6ECD-D63B2789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1C0E26-C725-B969-479C-B13328CC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BE062F-05CE-38AC-7ECF-468A01A4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94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B667E-8772-9C05-3B2B-EFF81666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DFFC5-2AE6-091C-9F79-762594E67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562864-F8E1-D977-29EE-FB7F0B38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F97F06-F701-DCED-E655-60657C35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27A255-1699-2F4D-6F3F-1F285B38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4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2D43B-DB5D-34D6-33C0-D4E96A14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A608F8-CCA7-9B35-EB11-985760119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9A16E0-0A26-5456-FC46-BBC5021E6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6BE9C2-878A-45B1-2B61-F9D9BE4E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E4CC5C-F919-D883-2139-278FED2D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01C9CB-7158-D9A8-52EF-64192515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09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71D93-0273-294E-9A72-C90DADE8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3FBB05-E29C-5075-859C-C9956A44C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5E8623-4CA8-FDF1-5B71-DF27FCB59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CA0AA3-BDAA-2CA9-5C8D-9A090A0C0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ED5621-FCB9-9CFB-FE70-54282D90A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22F25F4-7EBC-5B3F-828E-F44DD7F9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DAE12A-3544-F9CC-CD0B-1FE1D7C4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A8686E4-D901-9F8A-80E7-45EC64D4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22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69B96-B041-DF20-1978-6CCA463A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4AAC46F-3900-D6A3-01B6-FB1E4970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4BDE709-3B0A-62E2-820F-B0E12C53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AEF698-012E-C52B-DE57-F674DDE7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61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444ED8-0C34-8AC8-7902-10F997A8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255D5C-0D3C-D54C-A445-E095ECAB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BEB509-9805-AE7E-0D66-61707D44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72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F2454-F1C6-32F6-60FF-7DFAA229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0D91B-AF14-7E6C-8674-A8B0CAB8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7C518E-8A63-59AD-1A76-14E999EAF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3D2AC8-0765-4DD5-B9EE-DC963DE2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1FF30-B35D-F92C-E6EB-8812C0A5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4812A2-3C38-D8D9-05F8-2C079AE3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06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A4581-9A6D-645B-41D8-C437A6F5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58C323-229E-9196-CEFE-9E50EE745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AC26B9-76C1-CF72-F53F-453C451AC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BFB1A3-DBFE-DDF1-2A72-B3A3E549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3C048A-C82F-3AAE-D632-DC8B2FF3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31E287-B656-DB56-082F-FCAA764D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2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6284E0-2F23-7026-723A-D9367766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C4FF32-1691-FC5F-1639-BEB9BD75C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4D502B-05AC-7BDF-5F3E-3FCC961CF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0BCC92-AE1F-4494-AEB0-ACE48DE2F427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4F0FAB-4873-03B5-F78F-52D0EFDE5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EC1441-5F97-CDFD-5E4F-C9B3C5057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DE08FF-DC65-435D-B865-5682CED13E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78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0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0.png"/><Relationship Id="rId4" Type="http://schemas.openxmlformats.org/officeDocument/2006/relationships/image" Target="../media/image3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O49TqKG76o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nselijk gezicht, persoon, kleding, glimlach&#10;&#10;Door AI gegenereerde inhoud is mogelijk onjuist.">
            <a:extLst>
              <a:ext uri="{FF2B5EF4-FFF2-40B4-BE49-F238E27FC236}">
                <a16:creationId xmlns:a16="http://schemas.microsoft.com/office/drawing/2014/main" id="{4B5FC600-58A2-5DF2-4C78-87B0B0A41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0" y="0"/>
            <a:ext cx="10733601" cy="6858000"/>
          </a:xfrm>
          <a:prstGeom prst="rect">
            <a:avLst/>
          </a:prstGeom>
        </p:spPr>
      </p:pic>
      <p:sp>
        <p:nvSpPr>
          <p:cNvPr id="5" name="Rechthoek 2">
            <a:extLst>
              <a:ext uri="{FF2B5EF4-FFF2-40B4-BE49-F238E27FC236}">
                <a16:creationId xmlns:a16="http://schemas.microsoft.com/office/drawing/2014/main" id="{DB4EC439-5A91-F615-A14C-6ACAEC594D87}"/>
              </a:ext>
            </a:extLst>
          </p:cNvPr>
          <p:cNvSpPr/>
          <p:nvPr/>
        </p:nvSpPr>
        <p:spPr>
          <a:xfrm rot="21350850">
            <a:off x="2875045" y="4477874"/>
            <a:ext cx="6439531" cy="123110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7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72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960B8132-3D55-6AE4-765B-9C83DE2B5175}"/>
              </a:ext>
            </a:extLst>
          </p:cNvPr>
          <p:cNvSpPr/>
          <p:nvPr/>
        </p:nvSpPr>
        <p:spPr>
          <a:xfrm>
            <a:off x="3416116" y="5673741"/>
            <a:ext cx="6511773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LES 1 KINDERRECHTEN (HER)KENNEN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76C95A4-13A9-3698-385D-CAE77D6BFA8E}"/>
              </a:ext>
            </a:extLst>
          </p:cNvPr>
          <p:cNvSpPr txBox="1"/>
          <p:nvPr/>
        </p:nvSpPr>
        <p:spPr>
          <a:xfrm>
            <a:off x="11309880" y="6207250"/>
            <a:ext cx="725838" cy="451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914377" hangingPunct="0"/>
            <a:r>
              <a:rPr lang="nl-NL" sz="21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0101290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8A14C-6F86-7F6C-5E5B-152F81CA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3E02017F-7771-EBB5-F929-61E92524E552}"/>
              </a:ext>
            </a:extLst>
          </p:cNvPr>
          <p:cNvSpPr/>
          <p:nvPr/>
        </p:nvSpPr>
        <p:spPr>
          <a:xfrm rot="21350850">
            <a:off x="601897" y="35579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DF5C68-3604-AFC6-45DF-4424FA7D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3">
            <a:extLst>
              <a:ext uri="{FF2B5EF4-FFF2-40B4-BE49-F238E27FC236}">
                <a16:creationId xmlns:a16="http://schemas.microsoft.com/office/drawing/2014/main" id="{83F4E238-8AA9-B3AD-BB31-6051AB3717A1}"/>
              </a:ext>
            </a:extLst>
          </p:cNvPr>
          <p:cNvSpPr/>
          <p:nvPr/>
        </p:nvSpPr>
        <p:spPr>
          <a:xfrm>
            <a:off x="1317143" y="4280668"/>
            <a:ext cx="1604232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LEREN OVER GEZOND ETEN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0C134860-09A4-6C67-AA40-9D5ED7CB5FCC}"/>
              </a:ext>
            </a:extLst>
          </p:cNvPr>
          <p:cNvSpPr/>
          <p:nvPr/>
        </p:nvSpPr>
        <p:spPr>
          <a:xfrm>
            <a:off x="3467633" y="4280668"/>
            <a:ext cx="2490031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AANDACHT VOOR SPORT EN BEWEGING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4A37E879-6571-F7C7-6B9F-C2DAD4652CAD}"/>
              </a:ext>
            </a:extLst>
          </p:cNvPr>
          <p:cNvSpPr/>
          <p:nvPr/>
        </p:nvSpPr>
        <p:spPr>
          <a:xfrm>
            <a:off x="1712752" y="131940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DECD8789-CF02-7DC6-C489-E61E3E478B02}"/>
              </a:ext>
            </a:extLst>
          </p:cNvPr>
          <p:cNvSpPr/>
          <p:nvPr/>
        </p:nvSpPr>
        <p:spPr>
          <a:xfrm>
            <a:off x="6433427" y="4286390"/>
            <a:ext cx="1745223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VERBODEN TE ROKEN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AFFB4E07-48E3-12F2-928B-AC6AF4931C06}"/>
              </a:ext>
            </a:extLst>
          </p:cNvPr>
          <p:cNvSpPr/>
          <p:nvPr/>
        </p:nvSpPr>
        <p:spPr>
          <a:xfrm>
            <a:off x="9026817" y="4280668"/>
            <a:ext cx="174522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VOEDING IN DE KANTINE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3064330-6AA1-1775-7A4B-413DB4CE2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4"/>
          <a:stretch>
            <a:fillRect/>
          </a:stretch>
        </p:blipFill>
        <p:spPr bwMode="auto">
          <a:xfrm>
            <a:off x="1173144" y="2194770"/>
            <a:ext cx="1892229" cy="18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230C928-5277-3534-A511-06426473D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8"/>
          <a:stretch>
            <a:fillRect/>
          </a:stretch>
        </p:blipFill>
        <p:spPr bwMode="auto">
          <a:xfrm>
            <a:off x="3766534" y="2239711"/>
            <a:ext cx="1892231" cy="17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8A154A2-2A5C-1F8A-CDBB-51D880881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6"/>
          <a:stretch>
            <a:fillRect/>
          </a:stretch>
        </p:blipFill>
        <p:spPr bwMode="auto">
          <a:xfrm>
            <a:off x="6359924" y="2194770"/>
            <a:ext cx="1892229" cy="183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059698E3-5A3F-5BD6-24C9-75D3CB6DC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8"/>
          <a:stretch>
            <a:fillRect/>
          </a:stretch>
        </p:blipFill>
        <p:spPr bwMode="auto">
          <a:xfrm>
            <a:off x="8953314" y="2186361"/>
            <a:ext cx="1892229" cy="18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FC39A5A-329B-94E6-A4F8-6728C2059C34}"/>
              </a:ext>
            </a:extLst>
          </p:cNvPr>
          <p:cNvSpPr/>
          <p:nvPr/>
        </p:nvSpPr>
        <p:spPr>
          <a:xfrm rot="527158">
            <a:off x="8842283" y="136726"/>
            <a:ext cx="3659648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Hoe merk </a:t>
            </a:r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jij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 </a:t>
            </a:r>
          </a:p>
          <a:p>
            <a:pPr algn="ctr"/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 je </a:t>
            </a:r>
          </a:p>
          <a:p>
            <a:pPr algn="ctr"/>
            <a:r>
              <a:rPr lang="nl-NL" sz="2133" b="1" dirty="0"/>
              <a:t>kinderrechten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hebt?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F21101-9654-2A67-F0EA-D1B759ABEB94}"/>
              </a:ext>
            </a:extLst>
          </p:cNvPr>
          <p:cNvSpPr/>
          <p:nvPr/>
        </p:nvSpPr>
        <p:spPr>
          <a:xfrm rot="580952">
            <a:off x="9044012" y="-899904"/>
            <a:ext cx="3635793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163A09A-BFEA-7A38-C343-3CF30AAD6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0ACCDD0-1F3F-A66E-116D-670CAB116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393197D-7DF5-ECD6-4EF7-23DEA639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4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7F1A0-0FEB-1A25-E274-9E970D1D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EC3F85C0-D004-BE77-974C-883CBAD25B8F}"/>
              </a:ext>
            </a:extLst>
          </p:cNvPr>
          <p:cNvSpPr/>
          <p:nvPr/>
        </p:nvSpPr>
        <p:spPr>
          <a:xfrm rot="21350850">
            <a:off x="601897" y="59963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DB883FB-BCC8-C8E5-9BFB-0D2C1C30D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F37C9C13-4CC9-4FDA-3FD4-4EDC6F5D5C74}"/>
              </a:ext>
            </a:extLst>
          </p:cNvPr>
          <p:cNvSpPr/>
          <p:nvPr/>
        </p:nvSpPr>
        <p:spPr>
          <a:xfrm>
            <a:off x="191400" y="4309748"/>
            <a:ext cx="2077077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SCHOOL-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E9B83B96-6A0E-9CDB-C2CD-1A40147686D0}"/>
              </a:ext>
            </a:extLst>
          </p:cNvPr>
          <p:cNvSpPr/>
          <p:nvPr/>
        </p:nvSpPr>
        <p:spPr>
          <a:xfrm>
            <a:off x="2974769" y="4314100"/>
            <a:ext cx="1410716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7477D929-B44F-5429-D8B0-AF6B6B752A82}"/>
              </a:ext>
            </a:extLst>
          </p:cNvPr>
          <p:cNvSpPr/>
          <p:nvPr/>
        </p:nvSpPr>
        <p:spPr>
          <a:xfrm>
            <a:off x="5223389" y="4309750"/>
            <a:ext cx="174522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56B92855-8408-7FC7-4E17-2BFB6E79B357}"/>
              </a:ext>
            </a:extLst>
          </p:cNvPr>
          <p:cNvSpPr/>
          <p:nvPr/>
        </p:nvSpPr>
        <p:spPr>
          <a:xfrm>
            <a:off x="1712752" y="156324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70611DB9-B356-8797-8FC4-92797D645B68}"/>
              </a:ext>
            </a:extLst>
          </p:cNvPr>
          <p:cNvSpPr/>
          <p:nvPr/>
        </p:nvSpPr>
        <p:spPr>
          <a:xfrm>
            <a:off x="7713419" y="4309813"/>
            <a:ext cx="1745223" cy="41043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F360A5C2-7715-B73F-D3C7-E6B511D5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5184201" y="2163958"/>
            <a:ext cx="1892231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7130DBE6-A8DF-456A-52FE-7A8BCD6AA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7634389" y="2206241"/>
            <a:ext cx="1903287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4A82DB59-1DD0-D210-06C0-4E4E3FE06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9852446" y="2189694"/>
            <a:ext cx="2246393" cy="18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242CC977-D889-D980-B510-F814F6A06FA4}"/>
              </a:ext>
            </a:extLst>
          </p:cNvPr>
          <p:cNvSpPr/>
          <p:nvPr/>
        </p:nvSpPr>
        <p:spPr>
          <a:xfrm>
            <a:off x="10103030" y="4309717"/>
            <a:ext cx="1745223" cy="127239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59294E-3849-DD98-9FC9-A6FF4CB76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0"/>
          <a:stretch>
            <a:fillRect/>
          </a:stretch>
        </p:blipFill>
        <p:spPr bwMode="auto">
          <a:xfrm>
            <a:off x="2736577" y="2183131"/>
            <a:ext cx="1918257" cy="19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B5B36F-C91E-EDF3-7B04-8BEA1F23E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83825" y="2163958"/>
            <a:ext cx="1892231" cy="1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C89E84C-EA20-FE51-E204-75BB0412D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4AA204C-2D17-0FAD-5C50-1A1CDDC2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643C4DD-BBEE-F6D7-36EB-6B37C2CA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40B19-B432-3680-21E8-3D5B7D4BB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90CD15-7C3B-EB5A-CCAC-76B92EBA6903}"/>
              </a:ext>
            </a:extLst>
          </p:cNvPr>
          <p:cNvSpPr txBox="1"/>
          <p:nvPr/>
        </p:nvSpPr>
        <p:spPr>
          <a:xfrm rot="21346832">
            <a:off x="889901" y="2069715"/>
            <a:ext cx="10412201" cy="2718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</a:t>
            </a:r>
          </a:p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WELZIJN</a:t>
            </a:r>
          </a:p>
          <a:p>
            <a:pPr algn="ctr"/>
            <a:endParaRPr lang="nl-NL" sz="21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21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 GOED VOELEN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76A0E4-C28B-837A-D6C3-0444D7BB5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DCB3412-8076-162D-D475-AD226934C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DF8E235-2FA8-680C-E778-0F60569E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5238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C07B7-9E05-586E-3EF8-A7522D532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C0A6B20A-8C23-E928-BFBF-1BF90C214452}"/>
              </a:ext>
            </a:extLst>
          </p:cNvPr>
          <p:cNvSpPr/>
          <p:nvPr/>
        </p:nvSpPr>
        <p:spPr>
          <a:xfrm rot="21350850">
            <a:off x="601897" y="35579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E85D83-69DF-C996-33A4-85BD9BB1C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3">
            <a:extLst>
              <a:ext uri="{FF2B5EF4-FFF2-40B4-BE49-F238E27FC236}">
                <a16:creationId xmlns:a16="http://schemas.microsoft.com/office/drawing/2014/main" id="{1F08343B-23EB-0869-6A6E-0FE4F32C8FDE}"/>
              </a:ext>
            </a:extLst>
          </p:cNvPr>
          <p:cNvSpPr/>
          <p:nvPr/>
        </p:nvSpPr>
        <p:spPr>
          <a:xfrm>
            <a:off x="1317143" y="4280668"/>
            <a:ext cx="1604232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ZIT JE LEKKER IN JE VEL?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2D69AE48-00B1-D180-DA5E-5ECA9BBC26F5}"/>
              </a:ext>
            </a:extLst>
          </p:cNvPr>
          <p:cNvSpPr/>
          <p:nvPr/>
        </p:nvSpPr>
        <p:spPr>
          <a:xfrm>
            <a:off x="3467633" y="4280668"/>
            <a:ext cx="2490031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STRESS DOOR HUISWERK OF TOETSEN?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86265120-FF1F-210B-61EB-6AC2B559B16A}"/>
              </a:ext>
            </a:extLst>
          </p:cNvPr>
          <p:cNvSpPr/>
          <p:nvPr/>
        </p:nvSpPr>
        <p:spPr>
          <a:xfrm>
            <a:off x="1712752" y="131940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DA68BBF6-FB23-29B1-E7EF-6E11227EF7B3}"/>
              </a:ext>
            </a:extLst>
          </p:cNvPr>
          <p:cNvSpPr/>
          <p:nvPr/>
        </p:nvSpPr>
        <p:spPr>
          <a:xfrm>
            <a:off x="6449551" y="4282047"/>
            <a:ext cx="174522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LEREN OMGAAN MET STRESS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F8697DF8-0DFE-3A23-327F-9C12CEB2A059}"/>
              </a:ext>
            </a:extLst>
          </p:cNvPr>
          <p:cNvSpPr/>
          <p:nvPr/>
        </p:nvSpPr>
        <p:spPr>
          <a:xfrm>
            <a:off x="9025819" y="4280200"/>
            <a:ext cx="1745223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SFEER IN DE KLAS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2822E22-5FC6-7F55-3CFB-0D91E222EC2B}"/>
              </a:ext>
            </a:extLst>
          </p:cNvPr>
          <p:cNvSpPr/>
          <p:nvPr/>
        </p:nvSpPr>
        <p:spPr>
          <a:xfrm rot="527158">
            <a:off x="8842283" y="136726"/>
            <a:ext cx="3659648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Hoe merk </a:t>
            </a:r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jij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 </a:t>
            </a:r>
          </a:p>
          <a:p>
            <a:pPr algn="ctr"/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 je </a:t>
            </a:r>
          </a:p>
          <a:p>
            <a:pPr algn="ctr"/>
            <a:r>
              <a:rPr lang="nl-NL" sz="2133" b="1" dirty="0"/>
              <a:t>kinderrechten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hebt?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B0B3D93-A289-D4CC-709B-40BB4D2F3112}"/>
              </a:ext>
            </a:extLst>
          </p:cNvPr>
          <p:cNvSpPr/>
          <p:nvPr/>
        </p:nvSpPr>
        <p:spPr>
          <a:xfrm rot="580952">
            <a:off x="9044012" y="-899904"/>
            <a:ext cx="3635793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6B39E96-77A5-5C28-0916-3BE6193FE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2"/>
          <a:stretch>
            <a:fillRect/>
          </a:stretch>
        </p:blipFill>
        <p:spPr bwMode="auto">
          <a:xfrm>
            <a:off x="1172621" y="2208358"/>
            <a:ext cx="1872433" cy="18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E32428D-21F5-4F11-EDA1-4C477E93F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80"/>
          <a:stretch>
            <a:fillRect/>
          </a:stretch>
        </p:blipFill>
        <p:spPr bwMode="auto">
          <a:xfrm>
            <a:off x="3746214" y="2257153"/>
            <a:ext cx="1889433" cy="1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3CBDAB0-A411-6B61-3B03-F999C1F6E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2"/>
          <a:stretch>
            <a:fillRect/>
          </a:stretch>
        </p:blipFill>
        <p:spPr bwMode="auto">
          <a:xfrm>
            <a:off x="6377448" y="2212075"/>
            <a:ext cx="1889433" cy="18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86D3C614-96B5-F0C7-9149-0709C0A9C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>
            <a:fillRect/>
          </a:stretch>
        </p:blipFill>
        <p:spPr bwMode="auto">
          <a:xfrm>
            <a:off x="8953313" y="2188300"/>
            <a:ext cx="1890235" cy="19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E0E1B82-3519-00FD-EFA1-BA00DF782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ED58C9A-1C62-381F-D183-04CD418BD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F03F2D4-2217-2D02-EFBD-341D8E45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965C8-33F7-10DF-33FA-9FA7A61C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E10E84A5-1EB3-97C1-1C54-6DDD118CD7CD}"/>
              </a:ext>
            </a:extLst>
          </p:cNvPr>
          <p:cNvSpPr/>
          <p:nvPr/>
        </p:nvSpPr>
        <p:spPr>
          <a:xfrm rot="21350850">
            <a:off x="601897" y="59963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757A6D-6B90-3BE3-F16C-7E538A38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FAD3C004-514E-C8DE-2AEC-2AB9A024095C}"/>
              </a:ext>
            </a:extLst>
          </p:cNvPr>
          <p:cNvSpPr/>
          <p:nvPr/>
        </p:nvSpPr>
        <p:spPr>
          <a:xfrm>
            <a:off x="191400" y="4309748"/>
            <a:ext cx="2077077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14193EC8-185C-C6A3-84FA-C3E17E083067}"/>
              </a:ext>
            </a:extLst>
          </p:cNvPr>
          <p:cNvSpPr/>
          <p:nvPr/>
        </p:nvSpPr>
        <p:spPr>
          <a:xfrm>
            <a:off x="2974769" y="4314100"/>
            <a:ext cx="1410716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7C55D2DB-2D90-61C9-2E24-E9657FE364F2}"/>
              </a:ext>
            </a:extLst>
          </p:cNvPr>
          <p:cNvSpPr/>
          <p:nvPr/>
        </p:nvSpPr>
        <p:spPr>
          <a:xfrm>
            <a:off x="5223389" y="4309750"/>
            <a:ext cx="174522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94BB4305-198C-46B2-73A7-696D2E2342A9}"/>
              </a:ext>
            </a:extLst>
          </p:cNvPr>
          <p:cNvSpPr/>
          <p:nvPr/>
        </p:nvSpPr>
        <p:spPr>
          <a:xfrm>
            <a:off x="1712752" y="156324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68B6741A-DAA0-1E6B-53FC-0F8F6C00B0E0}"/>
              </a:ext>
            </a:extLst>
          </p:cNvPr>
          <p:cNvSpPr/>
          <p:nvPr/>
        </p:nvSpPr>
        <p:spPr>
          <a:xfrm>
            <a:off x="7713419" y="4309813"/>
            <a:ext cx="1745223" cy="41043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78B440-8187-E9B4-8FEC-8BEDAEF83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83825" y="2163958"/>
            <a:ext cx="1892231" cy="1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868429B-8F27-67C9-D24E-3EE21DCEE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734013" y="2167238"/>
            <a:ext cx="1892231" cy="19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1C0678CE-B7BA-83AB-7D08-B5A3F002F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7634389" y="2206241"/>
            <a:ext cx="1903287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35BEC156-FC43-BF8E-FBAF-A03DC491B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9852446" y="2189694"/>
            <a:ext cx="2246393" cy="18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E200999B-77FF-776D-07C0-1C9EB0E42A21}"/>
              </a:ext>
            </a:extLst>
          </p:cNvPr>
          <p:cNvSpPr/>
          <p:nvPr/>
        </p:nvSpPr>
        <p:spPr>
          <a:xfrm>
            <a:off x="10103030" y="4309717"/>
            <a:ext cx="1745223" cy="127239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49AD68-4A61-2557-290F-C2315192D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4"/>
          <a:stretch>
            <a:fillRect/>
          </a:stretch>
        </p:blipFill>
        <p:spPr bwMode="auto">
          <a:xfrm>
            <a:off x="5178673" y="2163957"/>
            <a:ext cx="1903287" cy="19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8FBBF3D-1379-2280-5D7F-594C0C8B7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6A45826-9593-2B2D-BD45-295BA7931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D8DA69D-34B2-6D57-3504-F910F2262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5948-A0E1-B736-7E7B-E24377AFE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B0BD693-CD81-FB1B-C693-CE6C111F6D12}"/>
              </a:ext>
            </a:extLst>
          </p:cNvPr>
          <p:cNvSpPr txBox="1"/>
          <p:nvPr/>
        </p:nvSpPr>
        <p:spPr>
          <a:xfrm rot="21346832">
            <a:off x="889901" y="2069714"/>
            <a:ext cx="10412201" cy="2718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</a:t>
            </a:r>
          </a:p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ONDERWIJS</a:t>
            </a:r>
          </a:p>
          <a:p>
            <a:pPr algn="ctr"/>
            <a:endParaRPr lang="nl-NL" sz="21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21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LES KRIJGEN IN EEN FIJNE OMGEVING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84E506-01E4-99A4-04ED-FDFCD233E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25D0083-4A28-9F04-F088-E20A7A04C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F45D460-7EE4-AE3E-0B3B-686EDCF0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2334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14CBC-86C8-4C54-CDFA-CA41DB8F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EE297E73-1323-BF82-DC30-46BB78673296}"/>
              </a:ext>
            </a:extLst>
          </p:cNvPr>
          <p:cNvSpPr/>
          <p:nvPr/>
        </p:nvSpPr>
        <p:spPr>
          <a:xfrm rot="21350850">
            <a:off x="601897" y="35579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409D26-F85F-B6D7-3B71-9C1C145E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3">
            <a:extLst>
              <a:ext uri="{FF2B5EF4-FFF2-40B4-BE49-F238E27FC236}">
                <a16:creationId xmlns:a16="http://schemas.microsoft.com/office/drawing/2014/main" id="{A78C37FC-034F-C53F-CEBD-41ED8C6FFD0D}"/>
              </a:ext>
            </a:extLst>
          </p:cNvPr>
          <p:cNvSpPr/>
          <p:nvPr/>
        </p:nvSpPr>
        <p:spPr>
          <a:xfrm>
            <a:off x="1131775" y="4279133"/>
            <a:ext cx="1920335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TALENTEN ONTWIKKELEN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624587DB-731B-3273-D8AA-7364DDC9FD6A}"/>
              </a:ext>
            </a:extLst>
          </p:cNvPr>
          <p:cNvSpPr/>
          <p:nvPr/>
        </p:nvSpPr>
        <p:spPr>
          <a:xfrm>
            <a:off x="3965070" y="4282047"/>
            <a:ext cx="149515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GELIJKE </a:t>
            </a:r>
          </a:p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KANSEN </a:t>
            </a:r>
          </a:p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KRIJGEN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E5048C14-5BEF-C63C-5748-D65886CD352D}"/>
              </a:ext>
            </a:extLst>
          </p:cNvPr>
          <p:cNvSpPr/>
          <p:nvPr/>
        </p:nvSpPr>
        <p:spPr>
          <a:xfrm>
            <a:off x="1712752" y="131940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38D7628D-9659-6E65-D14E-75D9BC42F476}"/>
              </a:ext>
            </a:extLst>
          </p:cNvPr>
          <p:cNvSpPr/>
          <p:nvPr/>
        </p:nvSpPr>
        <p:spPr>
          <a:xfrm>
            <a:off x="6449551" y="4282047"/>
            <a:ext cx="174522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JUISTE INFORMATIE KRIJGEN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FA656F0A-EDB5-1A5C-75A0-6FE730502F8D}"/>
              </a:ext>
            </a:extLst>
          </p:cNvPr>
          <p:cNvSpPr/>
          <p:nvPr/>
        </p:nvSpPr>
        <p:spPr>
          <a:xfrm>
            <a:off x="9025819" y="4280200"/>
            <a:ext cx="1745223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GOEDE SPULLEN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D4479DC-AF44-6AA9-2AB8-317F31064C3F}"/>
              </a:ext>
            </a:extLst>
          </p:cNvPr>
          <p:cNvSpPr/>
          <p:nvPr/>
        </p:nvSpPr>
        <p:spPr>
          <a:xfrm rot="527158">
            <a:off x="8842283" y="136726"/>
            <a:ext cx="3659648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Hoe merk </a:t>
            </a:r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jij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 </a:t>
            </a:r>
          </a:p>
          <a:p>
            <a:pPr algn="ctr"/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 je </a:t>
            </a:r>
          </a:p>
          <a:p>
            <a:pPr algn="ctr"/>
            <a:r>
              <a:rPr lang="nl-NL" sz="2133" b="1" dirty="0"/>
              <a:t>kinderrechten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hebt?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7D57A0C-7F7B-29B8-BC0C-DE263E992427}"/>
              </a:ext>
            </a:extLst>
          </p:cNvPr>
          <p:cNvSpPr/>
          <p:nvPr/>
        </p:nvSpPr>
        <p:spPr>
          <a:xfrm rot="580952">
            <a:off x="9044012" y="-899904"/>
            <a:ext cx="3635793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05BFFB8-6E82-4F11-C9A0-7A5EEDE6B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2"/>
          <a:stretch>
            <a:fillRect/>
          </a:stretch>
        </p:blipFill>
        <p:spPr bwMode="auto">
          <a:xfrm>
            <a:off x="6377448" y="2212075"/>
            <a:ext cx="1889433" cy="18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370DB47-1540-BC35-CBDB-05C1803E1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876"/>
          <a:stretch>
            <a:fillRect/>
          </a:stretch>
        </p:blipFill>
        <p:spPr bwMode="auto">
          <a:xfrm>
            <a:off x="1001041" y="2195831"/>
            <a:ext cx="2236436" cy="18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41AF0013-2BB6-8810-6373-99D4DC677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47"/>
          <a:stretch>
            <a:fillRect/>
          </a:stretch>
        </p:blipFill>
        <p:spPr bwMode="auto">
          <a:xfrm>
            <a:off x="3767931" y="2195667"/>
            <a:ext cx="1889432" cy="18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C6D3622-1261-72DC-0698-D12914360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4"/>
          <a:stretch>
            <a:fillRect/>
          </a:stretch>
        </p:blipFill>
        <p:spPr bwMode="auto">
          <a:xfrm>
            <a:off x="6377447" y="2202520"/>
            <a:ext cx="2050869" cy="18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6C649671-37A5-8CA4-5E28-C6E3CC1AC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8986963" y="2150199"/>
            <a:ext cx="1856583" cy="18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B991ECC-078D-D2B7-52D3-198F7889B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B67D94C-86F6-C3FF-592C-912A7E0DD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7662C87-DDF4-BAF7-7532-1C227F49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69221-DFF5-51AC-AAD0-7F1AA36D0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5CC3A1E1-2D35-923A-62F2-8CF30D88410E}"/>
              </a:ext>
            </a:extLst>
          </p:cNvPr>
          <p:cNvSpPr/>
          <p:nvPr/>
        </p:nvSpPr>
        <p:spPr>
          <a:xfrm rot="21350850">
            <a:off x="601897" y="59963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39B9C73-AF8F-5613-EB40-F0635653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B611322B-86C9-D22B-D059-D9ED372972FE}"/>
              </a:ext>
            </a:extLst>
          </p:cNvPr>
          <p:cNvSpPr/>
          <p:nvPr/>
        </p:nvSpPr>
        <p:spPr>
          <a:xfrm>
            <a:off x="191400" y="4309748"/>
            <a:ext cx="2077077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FD474CF0-8A0D-329F-889C-6A58A10AC59E}"/>
              </a:ext>
            </a:extLst>
          </p:cNvPr>
          <p:cNvSpPr/>
          <p:nvPr/>
        </p:nvSpPr>
        <p:spPr>
          <a:xfrm>
            <a:off x="2974769" y="4314100"/>
            <a:ext cx="1410716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D3C27B01-711D-8618-B228-4ABA75C7F814}"/>
              </a:ext>
            </a:extLst>
          </p:cNvPr>
          <p:cNvSpPr/>
          <p:nvPr/>
        </p:nvSpPr>
        <p:spPr>
          <a:xfrm>
            <a:off x="5223389" y="4309750"/>
            <a:ext cx="174522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DE116AA0-9729-4E7B-050E-58F8631A24FA}"/>
              </a:ext>
            </a:extLst>
          </p:cNvPr>
          <p:cNvSpPr/>
          <p:nvPr/>
        </p:nvSpPr>
        <p:spPr>
          <a:xfrm>
            <a:off x="1712752" y="156324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115D0DB2-7E54-6755-D527-E901D88BA77F}"/>
              </a:ext>
            </a:extLst>
          </p:cNvPr>
          <p:cNvSpPr/>
          <p:nvPr/>
        </p:nvSpPr>
        <p:spPr>
          <a:xfrm>
            <a:off x="7713419" y="4309813"/>
            <a:ext cx="1745223" cy="41043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3D3A89-2EAA-250C-7673-A05293452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83825" y="2163958"/>
            <a:ext cx="1892231" cy="1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BC4AB4D-69D3-B36A-B672-C3BC90B87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734013" y="2167238"/>
            <a:ext cx="1892231" cy="19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11B9D05-241F-F81D-0BBA-046B21E87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5184201" y="2163958"/>
            <a:ext cx="1892231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CF55A0F6-7123-B65F-FC2E-AC1CD69FC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9852446" y="2189694"/>
            <a:ext cx="2246393" cy="18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E9400811-6100-FE6C-2D0F-48609B0FDDA3}"/>
              </a:ext>
            </a:extLst>
          </p:cNvPr>
          <p:cNvSpPr/>
          <p:nvPr/>
        </p:nvSpPr>
        <p:spPr>
          <a:xfrm>
            <a:off x="10103030" y="4309717"/>
            <a:ext cx="1745223" cy="127239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E7F24C-C123-C4D7-7F08-5AF126544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1"/>
          <a:stretch>
            <a:fillRect/>
          </a:stretch>
        </p:blipFill>
        <p:spPr bwMode="auto">
          <a:xfrm>
            <a:off x="7634389" y="2202907"/>
            <a:ext cx="1892231" cy="18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E829D60-ADD4-1192-A890-77F2FB36A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7E1FAB8-8283-5EE3-2AFD-9178CC8C3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7373B96-728B-3E8D-1428-88F9A07A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A1DCB-F873-9A5A-7620-D27C7EE6C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47137F-80BE-3837-FF69-27BF5E162DCE}"/>
              </a:ext>
            </a:extLst>
          </p:cNvPr>
          <p:cNvSpPr txBox="1"/>
          <p:nvPr/>
        </p:nvSpPr>
        <p:spPr>
          <a:xfrm rot="21346832">
            <a:off x="889901" y="2562156"/>
            <a:ext cx="10412201" cy="17336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  <a:p>
            <a:pPr algn="ctr"/>
            <a:endParaRPr lang="nl-NL" sz="21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21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 ZIJN EN JE VEILIG VOELEN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3B4B8-8D70-0C3E-5B28-96EC0E018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227A1E4-B6C9-F8CA-BB5A-68F3E4332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57B53BB-1935-246A-127D-4D0ED6E5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7554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63639-680E-9926-57F8-F8A3AFDE9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EB481EB5-FB94-44F6-196C-37D1677C013E}"/>
              </a:ext>
            </a:extLst>
          </p:cNvPr>
          <p:cNvSpPr/>
          <p:nvPr/>
        </p:nvSpPr>
        <p:spPr>
          <a:xfrm rot="21350850">
            <a:off x="601897" y="35579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A55DF7D-1D3B-4387-3E6E-9E315E14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3">
            <a:extLst>
              <a:ext uri="{FF2B5EF4-FFF2-40B4-BE49-F238E27FC236}">
                <a16:creationId xmlns:a16="http://schemas.microsoft.com/office/drawing/2014/main" id="{9EBA3991-0822-6A86-C6F4-A8BCDACC6BEB}"/>
              </a:ext>
            </a:extLst>
          </p:cNvPr>
          <p:cNvSpPr/>
          <p:nvPr/>
        </p:nvSpPr>
        <p:spPr>
          <a:xfrm>
            <a:off x="605206" y="4351723"/>
            <a:ext cx="1760449" cy="127239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BESCHERMEN TEGEN DRUGS EN GEWELD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C9A1C30E-64EF-06A1-DA7E-86188B394891}"/>
              </a:ext>
            </a:extLst>
          </p:cNvPr>
          <p:cNvSpPr/>
          <p:nvPr/>
        </p:nvSpPr>
        <p:spPr>
          <a:xfrm>
            <a:off x="2731434" y="4351723"/>
            <a:ext cx="2091799" cy="127239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REGELS WAARDOOR JIJ JE VEILIG VOELT OP SCHOOL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2AF795FD-4A59-109B-3699-77B9CA0B8225}"/>
              </a:ext>
            </a:extLst>
          </p:cNvPr>
          <p:cNvSpPr/>
          <p:nvPr/>
        </p:nvSpPr>
        <p:spPr>
          <a:xfrm>
            <a:off x="1712752" y="131940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A97ECF97-85FC-3FC4-33E7-4115402C28AC}"/>
              </a:ext>
            </a:extLst>
          </p:cNvPr>
          <p:cNvSpPr/>
          <p:nvPr/>
        </p:nvSpPr>
        <p:spPr>
          <a:xfrm>
            <a:off x="5189013" y="4351820"/>
            <a:ext cx="1817329" cy="41043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BRANDALARM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FCE75924-D5BF-9EBB-917C-AC3F28C6A42E}"/>
              </a:ext>
            </a:extLst>
          </p:cNvPr>
          <p:cNvSpPr/>
          <p:nvPr/>
        </p:nvSpPr>
        <p:spPr>
          <a:xfrm>
            <a:off x="7840951" y="4351821"/>
            <a:ext cx="1196271" cy="41043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EHBO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CF27762-31E9-8693-2797-09E3DFF74463}"/>
              </a:ext>
            </a:extLst>
          </p:cNvPr>
          <p:cNvSpPr/>
          <p:nvPr/>
        </p:nvSpPr>
        <p:spPr>
          <a:xfrm rot="527158">
            <a:off x="8842283" y="136726"/>
            <a:ext cx="3659648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Hoe merk </a:t>
            </a:r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jij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 </a:t>
            </a:r>
          </a:p>
          <a:p>
            <a:pPr algn="ctr"/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 je </a:t>
            </a:r>
          </a:p>
          <a:p>
            <a:pPr algn="ctr"/>
            <a:r>
              <a:rPr lang="nl-NL" sz="2133" b="1" dirty="0"/>
              <a:t>kinderrechten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hebt?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E8FDBFD-F4BF-9BFE-2F5D-4C7F0137AB7B}"/>
              </a:ext>
            </a:extLst>
          </p:cNvPr>
          <p:cNvSpPr/>
          <p:nvPr/>
        </p:nvSpPr>
        <p:spPr>
          <a:xfrm rot="580952">
            <a:off x="9044012" y="-899904"/>
            <a:ext cx="3635793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hthoek 3">
            <a:extLst>
              <a:ext uri="{FF2B5EF4-FFF2-40B4-BE49-F238E27FC236}">
                <a16:creationId xmlns:a16="http://schemas.microsoft.com/office/drawing/2014/main" id="{18161337-FD73-A980-ABC1-E3BA56C116D1}"/>
              </a:ext>
            </a:extLst>
          </p:cNvPr>
          <p:cNvSpPr/>
          <p:nvPr/>
        </p:nvSpPr>
        <p:spPr>
          <a:xfrm>
            <a:off x="9871832" y="4354490"/>
            <a:ext cx="1760449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RESPECT VOOR ELKAAR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EAA925F-E250-5EF5-E90D-8BAFE45E9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6"/>
          <a:stretch>
            <a:fillRect/>
          </a:stretch>
        </p:blipFill>
        <p:spPr bwMode="auto">
          <a:xfrm>
            <a:off x="573746" y="2280478"/>
            <a:ext cx="1761553" cy="168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D598D70-C002-417A-5B2D-D46FCF2B7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" b="44010"/>
          <a:stretch>
            <a:fillRect/>
          </a:stretch>
        </p:blipFill>
        <p:spPr bwMode="auto">
          <a:xfrm>
            <a:off x="2722367" y="2285813"/>
            <a:ext cx="2091799" cy="17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C99FE51-027C-A7B5-5E26-686B3B9CA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7"/>
          <a:stretch>
            <a:fillRect/>
          </a:stretch>
        </p:blipFill>
        <p:spPr bwMode="auto">
          <a:xfrm>
            <a:off x="5205602" y="2308298"/>
            <a:ext cx="1845260" cy="17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70BEC2A9-C0F8-4318-B0B6-B1CBCF5BD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4"/>
          <a:stretch>
            <a:fillRect/>
          </a:stretch>
        </p:blipFill>
        <p:spPr bwMode="auto">
          <a:xfrm>
            <a:off x="7566744" y="2283425"/>
            <a:ext cx="1742563" cy="17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C6D19810-3B76-CB61-97F5-8EE1CF12A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5"/>
          <a:stretch>
            <a:fillRect/>
          </a:stretch>
        </p:blipFill>
        <p:spPr bwMode="auto">
          <a:xfrm>
            <a:off x="9760285" y="2280477"/>
            <a:ext cx="1980736" cy="171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000BF08-E3D3-4C34-FD01-0A8303CA2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AE82D9A-0C4E-BBBB-BBD0-F710813DC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BD57C08-1435-B6D4-53A6-71FAC51D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>
            <a:extLst>
              <a:ext uri="{FF2B5EF4-FFF2-40B4-BE49-F238E27FC236}">
                <a16:creationId xmlns:a16="http://schemas.microsoft.com/office/drawing/2014/main" id="{B681DBC9-3B63-0991-144B-649560A2A993}"/>
              </a:ext>
            </a:extLst>
          </p:cNvPr>
          <p:cNvSpPr/>
          <p:nvPr/>
        </p:nvSpPr>
        <p:spPr>
          <a:xfrm rot="21350850">
            <a:off x="601551" y="590130"/>
            <a:ext cx="4850671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VANDAAG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51E087-1CA0-F439-C17C-D44F151C9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7270" y="301307"/>
            <a:ext cx="2252649" cy="150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4F2D0E-6A1F-701B-3650-60BDEA2C44BA}"/>
              </a:ext>
            </a:extLst>
          </p:cNvPr>
          <p:cNvSpPr/>
          <p:nvPr/>
        </p:nvSpPr>
        <p:spPr>
          <a:xfrm rot="21241402">
            <a:off x="1022293" y="4952111"/>
            <a:ext cx="4497411" cy="86177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WELKE KINDERRECHTEN ZIJN ER OP SCHOOL?</a:t>
            </a:r>
          </a:p>
        </p:txBody>
      </p:sp>
      <p:pic>
        <p:nvPicPr>
          <p:cNvPr id="5" name="Afbeelding 4" descr="Afbeelding met cirkel, Graphics, clipart, tekenfilm&#10;&#10;Door AI gegenereerde inhoud is mogelijk onjuist.">
            <a:extLst>
              <a:ext uri="{FF2B5EF4-FFF2-40B4-BE49-F238E27FC236}">
                <a16:creationId xmlns:a16="http://schemas.microsoft.com/office/drawing/2014/main" id="{7F2028D0-54FE-BDB2-9E5B-D2B75BD10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8" y="1851751"/>
            <a:ext cx="2868561" cy="2868561"/>
          </a:xfrm>
          <a:prstGeom prst="rect">
            <a:avLst/>
          </a:prstGeom>
        </p:spPr>
      </p:pic>
      <p:pic>
        <p:nvPicPr>
          <p:cNvPr id="6" name="Afbeelding 5" descr="Afbeelding met symbool, Graphics, logo, cirkel&#10;&#10;Door AI gegenereerde inhoud is mogelijk onjuist.">
            <a:extLst>
              <a:ext uri="{FF2B5EF4-FFF2-40B4-BE49-F238E27FC236}">
                <a16:creationId xmlns:a16="http://schemas.microsoft.com/office/drawing/2014/main" id="{3B60EC6E-5180-C09A-7210-A05DADB41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99" y="1851751"/>
            <a:ext cx="2868561" cy="28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0750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DA67F-7C5D-5557-356F-9E0855EAF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A7856129-A53A-0FB0-5A9E-E83A179430F8}"/>
              </a:ext>
            </a:extLst>
          </p:cNvPr>
          <p:cNvSpPr/>
          <p:nvPr/>
        </p:nvSpPr>
        <p:spPr>
          <a:xfrm rot="21350850">
            <a:off x="601897" y="59963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55D52DF-A2A0-D691-E967-AB727764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1E5E2477-AC33-7B16-90F4-EE7B4513DAE6}"/>
              </a:ext>
            </a:extLst>
          </p:cNvPr>
          <p:cNvSpPr/>
          <p:nvPr/>
        </p:nvSpPr>
        <p:spPr>
          <a:xfrm>
            <a:off x="191400" y="4309748"/>
            <a:ext cx="2077077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2DE5AC0F-FBA8-F258-4478-7368C3E5579A}"/>
              </a:ext>
            </a:extLst>
          </p:cNvPr>
          <p:cNvSpPr/>
          <p:nvPr/>
        </p:nvSpPr>
        <p:spPr>
          <a:xfrm>
            <a:off x="2974769" y="4314100"/>
            <a:ext cx="1410716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B4527BB-C2B5-3BA1-AD28-0301A27F1447}"/>
              </a:ext>
            </a:extLst>
          </p:cNvPr>
          <p:cNvSpPr/>
          <p:nvPr/>
        </p:nvSpPr>
        <p:spPr>
          <a:xfrm rot="527158">
            <a:off x="8740683" y="153934"/>
            <a:ext cx="3659648" cy="1764264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passen nog meer </a:t>
            </a:r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kinderrecht</a:t>
            </a:r>
            <a:r>
              <a:rPr lang="nl-NL" sz="2133" b="1" dirty="0"/>
              <a:t>en</a:t>
            </a:r>
            <a:r>
              <a:rPr lang="nl-NL" sz="2133" dirty="0"/>
              <a:t> bij de thema’s. Weet </a:t>
            </a:r>
            <a:r>
              <a:rPr lang="nl-NL" sz="2133" b="1" dirty="0"/>
              <a:t>jij</a:t>
            </a:r>
            <a:r>
              <a:rPr lang="nl-NL" sz="2133" dirty="0"/>
              <a:t> welke? Bekijk alle kinderrechten op het </a:t>
            </a:r>
            <a:r>
              <a:rPr lang="nl-NL" sz="2133" b="1" dirty="0"/>
              <a:t>werkblad</a:t>
            </a:r>
            <a:r>
              <a:rPr lang="nl-NL" sz="2133" dirty="0"/>
              <a:t>.</a:t>
            </a:r>
            <a:endParaRPr lang="nl-NL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137ABA0-0DFB-79E5-8F19-E20508FD6B66}"/>
              </a:ext>
            </a:extLst>
          </p:cNvPr>
          <p:cNvSpPr/>
          <p:nvPr/>
        </p:nvSpPr>
        <p:spPr>
          <a:xfrm rot="580952">
            <a:off x="9044012" y="-899904"/>
            <a:ext cx="3635793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8C8C0B48-2D31-B360-BE28-991A865863D6}"/>
              </a:ext>
            </a:extLst>
          </p:cNvPr>
          <p:cNvSpPr/>
          <p:nvPr/>
        </p:nvSpPr>
        <p:spPr>
          <a:xfrm>
            <a:off x="5223389" y="4309750"/>
            <a:ext cx="174522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ADB08CCB-7768-5627-9729-31421A908D33}"/>
              </a:ext>
            </a:extLst>
          </p:cNvPr>
          <p:cNvSpPr/>
          <p:nvPr/>
        </p:nvSpPr>
        <p:spPr>
          <a:xfrm>
            <a:off x="1712752" y="156324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14B3051E-0699-6148-A06F-EB8A49F83DBB}"/>
              </a:ext>
            </a:extLst>
          </p:cNvPr>
          <p:cNvSpPr/>
          <p:nvPr/>
        </p:nvSpPr>
        <p:spPr>
          <a:xfrm>
            <a:off x="7713419" y="4309813"/>
            <a:ext cx="1745223" cy="41043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6443B4-679B-EE6D-E497-E85B3F81C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83825" y="2163958"/>
            <a:ext cx="1892231" cy="1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562307A-EFC5-02BE-4C89-FA1936D7B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734013" y="2167238"/>
            <a:ext cx="1892231" cy="19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D8323C2-3468-7A39-7AB0-2E3419334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5184201" y="2163958"/>
            <a:ext cx="1892231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9AC7E7C-4661-4ED9-FB6F-6993CC97F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7634389" y="2206241"/>
            <a:ext cx="1903287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A435F37A-7144-BFFC-956A-BAB6E492D32A}"/>
              </a:ext>
            </a:extLst>
          </p:cNvPr>
          <p:cNvSpPr/>
          <p:nvPr/>
        </p:nvSpPr>
        <p:spPr>
          <a:xfrm>
            <a:off x="10103030" y="4309717"/>
            <a:ext cx="1745223" cy="127239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655753-DCA6-29BA-2CC1-59EAE9FBA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7"/>
          <a:stretch>
            <a:fillRect/>
          </a:stretch>
        </p:blipFill>
        <p:spPr bwMode="auto">
          <a:xfrm>
            <a:off x="9868208" y="2205583"/>
            <a:ext cx="2214865" cy="18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5D8C311-DD7A-EF0C-B0D3-D0DF008CD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44166A4-D500-5259-5372-A213FECD7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3325F11-8359-994A-04EF-A0E25857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8352E-62C9-8B85-92FA-B8FDDBA4B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52034D-E9DD-E024-BDFE-43ED1C554D46}"/>
              </a:ext>
            </a:extLst>
          </p:cNvPr>
          <p:cNvSpPr txBox="1"/>
          <p:nvPr/>
        </p:nvSpPr>
        <p:spPr>
          <a:xfrm rot="21346832">
            <a:off x="889901" y="1413157"/>
            <a:ext cx="10412201" cy="40316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</a:t>
            </a:r>
            <a:r>
              <a:rPr lang="nl-NL" sz="6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EN </a:t>
            </a:r>
          </a:p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GELIJKHEID </a:t>
            </a:r>
            <a:r>
              <a:rPr lang="nl-NL" sz="6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VAN LEERLINGEN</a:t>
            </a:r>
          </a:p>
          <a:p>
            <a:pPr algn="ctr"/>
            <a:endParaRPr lang="nl-NL" sz="21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21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ZORGEN DAT IEDEREEN GELIJKE KANSEN HEEFT </a:t>
            </a:r>
          </a:p>
          <a:p>
            <a:pPr algn="ctr"/>
            <a:r>
              <a:rPr lang="nl-NL" sz="21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OM GEHOORD TE WORDEN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0760EE-B261-B088-7DE6-68F23BE9D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2641447-99EB-86C6-4976-AACDEADF1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A1282A8-C91D-FFD6-6C4D-F3FAE509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0383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A1D5E-0F8E-57EE-81D1-540F87D0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E641CB7-64BF-F7F6-2547-F599BC932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57"/>
          <a:stretch>
            <a:fillRect/>
          </a:stretch>
        </p:blipFill>
        <p:spPr bwMode="auto">
          <a:xfrm>
            <a:off x="1" y="3390900"/>
            <a:ext cx="148046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286BF62C-BA41-6167-2511-78E3D74AD1E4}"/>
              </a:ext>
            </a:extLst>
          </p:cNvPr>
          <p:cNvSpPr/>
          <p:nvPr/>
        </p:nvSpPr>
        <p:spPr>
          <a:xfrm>
            <a:off x="768811" y="4716960"/>
            <a:ext cx="3479220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LEERLINGEN GEVEN HUN MENING EN WORDEN GEHOORD</a:t>
            </a:r>
          </a:p>
        </p:txBody>
      </p:sp>
      <p:sp>
        <p:nvSpPr>
          <p:cNvPr id="8" name="Rechthoek 3">
            <a:extLst>
              <a:ext uri="{FF2B5EF4-FFF2-40B4-BE49-F238E27FC236}">
                <a16:creationId xmlns:a16="http://schemas.microsoft.com/office/drawing/2014/main" id="{9FCAB96D-229A-79DF-1B94-CB94E91D1C97}"/>
              </a:ext>
            </a:extLst>
          </p:cNvPr>
          <p:cNvSpPr/>
          <p:nvPr/>
        </p:nvSpPr>
        <p:spPr>
          <a:xfrm>
            <a:off x="4452054" y="4721138"/>
            <a:ext cx="3287892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 HEBT INVLOED </a:t>
            </a:r>
          </a:p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 HOE HET GAAT </a:t>
            </a:r>
          </a:p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 SCHOOL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725D65F0-AB55-4D44-2B24-A459FC79C878}"/>
              </a:ext>
            </a:extLst>
          </p:cNvPr>
          <p:cNvSpPr/>
          <p:nvPr/>
        </p:nvSpPr>
        <p:spPr>
          <a:xfrm>
            <a:off x="8486855" y="4717025"/>
            <a:ext cx="2312995" cy="41043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LEERLINGENRAAD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CF95E0AC-354A-8BEF-0C2D-488B0CE45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7857" b="3126"/>
          <a:stretch>
            <a:fillRect/>
          </a:stretch>
        </p:blipFill>
        <p:spPr bwMode="auto">
          <a:xfrm>
            <a:off x="3570506" y="3393284"/>
            <a:ext cx="1480460" cy="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A699FC0-3DCF-6CF8-E3E3-F72C886AF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87857" b="-8600"/>
          <a:stretch>
            <a:fillRect/>
          </a:stretch>
        </p:blipFill>
        <p:spPr bwMode="auto">
          <a:xfrm>
            <a:off x="7141012" y="3384348"/>
            <a:ext cx="1480461" cy="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401FF8B-38A2-B7B1-664B-CB5BD8659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87857" b="-8600"/>
          <a:stretch>
            <a:fillRect/>
          </a:stretch>
        </p:blipFill>
        <p:spPr bwMode="auto">
          <a:xfrm>
            <a:off x="10732996" y="3393284"/>
            <a:ext cx="1480461" cy="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2">
            <a:extLst>
              <a:ext uri="{FF2B5EF4-FFF2-40B4-BE49-F238E27FC236}">
                <a16:creationId xmlns:a16="http://schemas.microsoft.com/office/drawing/2014/main" id="{14CA5E9F-4640-D331-C530-4A5FFABA25D1}"/>
              </a:ext>
            </a:extLst>
          </p:cNvPr>
          <p:cNvSpPr/>
          <p:nvPr/>
        </p:nvSpPr>
        <p:spPr>
          <a:xfrm rot="21350850">
            <a:off x="601897" y="35579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5" name="Rechthoek 3">
            <a:extLst>
              <a:ext uri="{FF2B5EF4-FFF2-40B4-BE49-F238E27FC236}">
                <a16:creationId xmlns:a16="http://schemas.microsoft.com/office/drawing/2014/main" id="{22549BBB-614F-06F5-FD18-840E73769A11}"/>
              </a:ext>
            </a:extLst>
          </p:cNvPr>
          <p:cNvSpPr/>
          <p:nvPr/>
        </p:nvSpPr>
        <p:spPr>
          <a:xfrm>
            <a:off x="1712752" y="131940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A0FB3BD-830A-466B-AE3A-0275E2E4D82A}"/>
              </a:ext>
            </a:extLst>
          </p:cNvPr>
          <p:cNvSpPr/>
          <p:nvPr/>
        </p:nvSpPr>
        <p:spPr>
          <a:xfrm rot="527158">
            <a:off x="8842283" y="136726"/>
            <a:ext cx="3659648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Hoe merk </a:t>
            </a:r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jij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 </a:t>
            </a:r>
          </a:p>
          <a:p>
            <a:pPr algn="ctr"/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 je </a:t>
            </a:r>
          </a:p>
          <a:p>
            <a:pPr algn="ctr"/>
            <a:r>
              <a:rPr lang="nl-NL" sz="2133" b="1" dirty="0"/>
              <a:t>kinderrechten</a:t>
            </a:r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hebt?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F8B5468-FC4E-FB51-D531-2EAE98D12C3B}"/>
              </a:ext>
            </a:extLst>
          </p:cNvPr>
          <p:cNvSpPr/>
          <p:nvPr/>
        </p:nvSpPr>
        <p:spPr>
          <a:xfrm rot="580952">
            <a:off x="9044012" y="-899904"/>
            <a:ext cx="3635793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9B573C9-FD8C-B1F9-BBD2-0D82E5DDA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2"/>
          <a:stretch>
            <a:fillRect/>
          </a:stretch>
        </p:blipFill>
        <p:spPr bwMode="auto">
          <a:xfrm>
            <a:off x="8556923" y="2452981"/>
            <a:ext cx="2154597" cy="20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95E71DED-79BC-43E8-9C6C-0E799241D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87"/>
          <a:stretch>
            <a:fillRect/>
          </a:stretch>
        </p:blipFill>
        <p:spPr bwMode="auto">
          <a:xfrm>
            <a:off x="1174094" y="2370921"/>
            <a:ext cx="3073937" cy="21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9B734C25-06DF-9683-727D-1474C246D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43"/>
          <a:stretch>
            <a:fillRect/>
          </a:stretch>
        </p:blipFill>
        <p:spPr bwMode="auto">
          <a:xfrm>
            <a:off x="4809533" y="2410478"/>
            <a:ext cx="2729320" cy="20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7CA5379-2B22-D159-A6E8-130628AE6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9D3FB85C-E77A-C891-E9B4-837305F00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00EB1D75-D18D-0DCD-5EA4-BA85FF3A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A8667-9986-9D74-FAE5-5F506CB8F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C3031FD-BD16-6BEC-F2BB-A3306BE6B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B02B4C1-09CB-F60A-008C-14E5CE69D8B8}"/>
              </a:ext>
            </a:extLst>
          </p:cNvPr>
          <p:cNvSpPr txBox="1"/>
          <p:nvPr/>
        </p:nvSpPr>
        <p:spPr>
          <a:xfrm rot="21346832">
            <a:off x="889901" y="2069714"/>
            <a:ext cx="10412201" cy="2718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KINDERRECHTEN</a:t>
            </a:r>
          </a:p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 SCHOOL</a:t>
            </a:r>
            <a:endParaRPr lang="nl-NL" sz="21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nl-NL" sz="21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21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DOE DE OPDRACHT OP JE WERKBLAD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BADB50-3352-E760-3493-83069924C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07" y="5835643"/>
            <a:ext cx="7485474" cy="8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3546945-95DC-1358-F3FF-253AB2239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1860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925F-8756-7628-9C42-D782C7EA0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nselijk gezicht, persoon, kleding, glimlach&#10;&#10;Door AI gegenereerde inhoud is mogelijk onjuist.">
            <a:extLst>
              <a:ext uri="{FF2B5EF4-FFF2-40B4-BE49-F238E27FC236}">
                <a16:creationId xmlns:a16="http://schemas.microsoft.com/office/drawing/2014/main" id="{00C62F63-8896-CFFB-8860-8888414FB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0" y="0"/>
            <a:ext cx="10733601" cy="6858000"/>
          </a:xfrm>
          <a:prstGeom prst="rect">
            <a:avLst/>
          </a:prstGeom>
        </p:spPr>
      </p:pic>
      <p:sp>
        <p:nvSpPr>
          <p:cNvPr id="5" name="Rechthoek 2">
            <a:extLst>
              <a:ext uri="{FF2B5EF4-FFF2-40B4-BE49-F238E27FC236}">
                <a16:creationId xmlns:a16="http://schemas.microsoft.com/office/drawing/2014/main" id="{C54DD8B4-2C2F-EFF2-9B81-832D647A7FF5}"/>
              </a:ext>
            </a:extLst>
          </p:cNvPr>
          <p:cNvSpPr/>
          <p:nvPr/>
        </p:nvSpPr>
        <p:spPr>
          <a:xfrm rot="21350850">
            <a:off x="2439472" y="4606937"/>
            <a:ext cx="5213317" cy="123110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7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</a:t>
            </a:r>
            <a:endParaRPr lang="nl-NL" sz="72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B5FFA029-2D6E-1A4A-D2C0-E9DE5CE94736}"/>
              </a:ext>
            </a:extLst>
          </p:cNvPr>
          <p:cNvSpPr/>
          <p:nvPr/>
        </p:nvSpPr>
        <p:spPr>
          <a:xfrm>
            <a:off x="2637182" y="5758408"/>
            <a:ext cx="7556684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VOLGENDE KEER BEHANDELEN WE LES 2</a:t>
            </a:r>
          </a:p>
        </p:txBody>
      </p:sp>
    </p:spTree>
    <p:extLst>
      <p:ext uri="{BB962C8B-B14F-4D97-AF65-F5344CB8AC3E}">
        <p14:creationId xmlns:p14="http://schemas.microsoft.com/office/powerpoint/2010/main" val="11890276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E70F8-5877-ADD3-3AC7-754C53F3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3F07A5-219A-4CA0-611F-37FB22849942}"/>
              </a:ext>
            </a:extLst>
          </p:cNvPr>
          <p:cNvSpPr txBox="1"/>
          <p:nvPr/>
        </p:nvSpPr>
        <p:spPr>
          <a:xfrm rot="21346832">
            <a:off x="971905" y="1351509"/>
            <a:ext cx="1024819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WAAR DENK </a:t>
            </a:r>
            <a:r>
              <a:rPr lang="nl-NL" sz="6400" b="1" dirty="0">
                <a:solidFill>
                  <a:schemeClr val="bg1"/>
                </a:solidFill>
                <a:highlight>
                  <a:srgbClr val="000000"/>
                </a:highlight>
                <a:latin typeface="Noto Sans"/>
                <a:ea typeface="Noto Sans"/>
                <a:cs typeface="Noto Sans"/>
              </a:rPr>
              <a:t>JIJ</a:t>
            </a:r>
            <a:endParaRPr lang="nl-NL" sz="6400" b="1" dirty="0">
              <a:solidFill>
                <a:schemeClr val="bg1"/>
              </a:solidFill>
              <a:highlight>
                <a:srgbClr val="EF7D00"/>
              </a:highlight>
              <a:latin typeface="Noto Sans"/>
              <a:ea typeface="Noto Sans"/>
              <a:cs typeface="Noto Sans"/>
            </a:endParaRPr>
          </a:p>
          <a:p>
            <a:pPr algn="ctr"/>
            <a:r>
              <a:rPr lang="nl-NL" sz="6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AAN BIJ </a:t>
            </a:r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KINDERRECHTEN?</a:t>
            </a:r>
          </a:p>
          <a:p>
            <a:pPr algn="ctr"/>
            <a:endParaRPr lang="nl-NL" sz="2400" b="1" dirty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2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SCHRIJF ÉÉN WOORD OP</a:t>
            </a:r>
          </a:p>
          <a:p>
            <a:pPr algn="ctr"/>
            <a:endParaRPr lang="nl-NL" sz="2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F9B24-17BF-DF7D-2BDB-77525F686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r="34723" b="-15471"/>
          <a:stretch>
            <a:fillRect/>
          </a:stretch>
        </p:blipFill>
        <p:spPr bwMode="auto">
          <a:xfrm>
            <a:off x="2353262" y="5855359"/>
            <a:ext cx="7383877" cy="6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3127ECF-6428-315E-5AB9-77CEAC6A8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FE35406-4096-D70E-4111-5A04D7D59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77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at zijn kinderrechten? UNICEF is er voor jou! | Kinderrechten">
            <a:hlinkClick r:id="" action="ppaction://media"/>
            <a:extLst>
              <a:ext uri="{FF2B5EF4-FFF2-40B4-BE49-F238E27FC236}">
                <a16:creationId xmlns:a16="http://schemas.microsoft.com/office/drawing/2014/main" id="{D9105ECD-1901-82EE-5683-F5CE7BFC71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67" y="0"/>
            <a:ext cx="12147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13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A149364-D816-F194-2CF1-5C6676AA02DB}"/>
              </a:ext>
            </a:extLst>
          </p:cNvPr>
          <p:cNvSpPr txBox="1"/>
          <p:nvPr/>
        </p:nvSpPr>
        <p:spPr>
          <a:xfrm rot="21346832">
            <a:off x="889901" y="2397947"/>
            <a:ext cx="1041220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WAT WAS JOUW</a:t>
            </a:r>
          </a:p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WOORD?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B4C183A-83AE-5B2A-554A-294ED0A6F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7855CD8-4BEC-031E-9A79-7E83B2C4E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FAF37DD-B8E3-5D80-9EB8-37A048B0A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t="-1" r="32680" b="-61746"/>
          <a:stretch>
            <a:fillRect/>
          </a:stretch>
        </p:blipFill>
        <p:spPr bwMode="auto">
          <a:xfrm>
            <a:off x="2353263" y="5835642"/>
            <a:ext cx="7383876" cy="10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63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ED01B-E503-9538-6878-61F5A49B8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8E6D79E-205F-D40E-10A4-F2A03BBF87B4}"/>
              </a:ext>
            </a:extLst>
          </p:cNvPr>
          <p:cNvSpPr txBox="1"/>
          <p:nvPr/>
        </p:nvSpPr>
        <p:spPr>
          <a:xfrm rot="21346832">
            <a:off x="889901" y="2397947"/>
            <a:ext cx="1041220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KINDERRECHTEN</a:t>
            </a:r>
            <a:endParaRPr lang="nl-NL" sz="6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nl-NL" sz="6400" b="1" dirty="0">
              <a:solidFill>
                <a:schemeClr val="bg1"/>
              </a:solidFill>
              <a:highlight>
                <a:srgbClr val="0000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600A29-B22B-4318-3296-B91094611232}"/>
              </a:ext>
            </a:extLst>
          </p:cNvPr>
          <p:cNvSpPr txBox="1"/>
          <p:nvPr/>
        </p:nvSpPr>
        <p:spPr>
          <a:xfrm>
            <a:off x="828147" y="3515400"/>
            <a:ext cx="1041220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0000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OPDRACHT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6FDE7C-120A-EC82-E34F-001E5DB9E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0CA134C-9AD1-6FE8-FE39-0FB40BFE0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5E92255-2EEA-7521-F07D-C45B8A136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1" r="33129" b="-37256"/>
          <a:stretch>
            <a:fillRect/>
          </a:stretch>
        </p:blipFill>
        <p:spPr bwMode="auto">
          <a:xfrm>
            <a:off x="2353262" y="5829036"/>
            <a:ext cx="7383877" cy="8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046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66AFC-383E-26BA-DDB6-F5AD92290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853986E8-A242-97C9-434D-FDC53D9585E9}"/>
              </a:ext>
            </a:extLst>
          </p:cNvPr>
          <p:cNvSpPr/>
          <p:nvPr/>
        </p:nvSpPr>
        <p:spPr>
          <a:xfrm rot="21350850">
            <a:off x="601897" y="59963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FA7BBD-8575-D508-65EB-BC017F01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323DC57D-4F5B-ACD6-84BA-5851832C20E4}"/>
              </a:ext>
            </a:extLst>
          </p:cNvPr>
          <p:cNvSpPr/>
          <p:nvPr/>
        </p:nvSpPr>
        <p:spPr>
          <a:xfrm>
            <a:off x="191400" y="4309748"/>
            <a:ext cx="2077077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41F63EF0-ADAF-966F-8C84-B9297887099B}"/>
              </a:ext>
            </a:extLst>
          </p:cNvPr>
          <p:cNvSpPr/>
          <p:nvPr/>
        </p:nvSpPr>
        <p:spPr>
          <a:xfrm>
            <a:off x="2974769" y="4314100"/>
            <a:ext cx="1410716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7891E6A-E50E-0766-A591-BA1FE5E427A3}"/>
              </a:ext>
            </a:extLst>
          </p:cNvPr>
          <p:cNvSpPr/>
          <p:nvPr/>
        </p:nvSpPr>
        <p:spPr>
          <a:xfrm rot="527158">
            <a:off x="8740683" y="153934"/>
            <a:ext cx="3659648" cy="1764264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passen nog meer </a:t>
            </a:r>
            <a:r>
              <a:rPr lang="nl-NL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kinderrecht</a:t>
            </a:r>
            <a:r>
              <a:rPr lang="nl-NL" sz="2133" b="1" dirty="0"/>
              <a:t>en</a:t>
            </a:r>
            <a:r>
              <a:rPr lang="nl-NL" sz="2133" dirty="0"/>
              <a:t> bij de thema’s. Weet </a:t>
            </a:r>
            <a:r>
              <a:rPr lang="nl-NL" sz="2133" b="1" dirty="0"/>
              <a:t>jij</a:t>
            </a:r>
            <a:r>
              <a:rPr lang="nl-NL" sz="2133" dirty="0"/>
              <a:t> welke? Bekijk alle kinderrechten op het </a:t>
            </a:r>
            <a:r>
              <a:rPr lang="nl-NL" sz="2133" b="1" dirty="0"/>
              <a:t>werkblad</a:t>
            </a:r>
            <a:r>
              <a:rPr lang="nl-NL" sz="2133" dirty="0"/>
              <a:t>.</a:t>
            </a:r>
            <a:endParaRPr lang="nl-NL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43A8ECC-3E33-26E6-E4B0-32BC29DF791F}"/>
              </a:ext>
            </a:extLst>
          </p:cNvPr>
          <p:cNvSpPr/>
          <p:nvPr/>
        </p:nvSpPr>
        <p:spPr>
          <a:xfrm rot="580952">
            <a:off x="9044012" y="-899904"/>
            <a:ext cx="3635793" cy="110780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377" hangingPunct="0"/>
            <a:endParaRPr lang="nl-NL"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F2D65090-0AA2-41D9-33B3-D1E65D048EC0}"/>
              </a:ext>
            </a:extLst>
          </p:cNvPr>
          <p:cNvSpPr/>
          <p:nvPr/>
        </p:nvSpPr>
        <p:spPr>
          <a:xfrm>
            <a:off x="5223389" y="4309750"/>
            <a:ext cx="174522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8ED02621-8937-2516-EAD8-DD56D2E404C4}"/>
              </a:ext>
            </a:extLst>
          </p:cNvPr>
          <p:cNvSpPr/>
          <p:nvPr/>
        </p:nvSpPr>
        <p:spPr>
          <a:xfrm>
            <a:off x="1712752" y="156324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037215B1-6F9B-8E00-1706-CE080BA1486E}"/>
              </a:ext>
            </a:extLst>
          </p:cNvPr>
          <p:cNvSpPr/>
          <p:nvPr/>
        </p:nvSpPr>
        <p:spPr>
          <a:xfrm>
            <a:off x="7713419" y="4309813"/>
            <a:ext cx="1745223" cy="41043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8A260A-D951-6EF0-15FC-DF97B3B42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83825" y="2163958"/>
            <a:ext cx="1892231" cy="1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9603BFF-DF85-8ABA-4AE5-6CD9AB0F9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734013" y="2167238"/>
            <a:ext cx="1892231" cy="19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AC0CA51-4520-6E99-802A-3985EB50A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5184201" y="2163958"/>
            <a:ext cx="1892231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532081F-70D8-6302-AA30-0F78777DD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7675746" y="2178829"/>
            <a:ext cx="1903287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A40FFCA-BD98-1F88-5416-6231265F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9852446" y="2189694"/>
            <a:ext cx="2246393" cy="18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00506F7F-F7DB-E667-2A9C-369152D85BD6}"/>
              </a:ext>
            </a:extLst>
          </p:cNvPr>
          <p:cNvSpPr/>
          <p:nvPr/>
        </p:nvSpPr>
        <p:spPr>
          <a:xfrm>
            <a:off x="10103030" y="4309717"/>
            <a:ext cx="1745223" cy="127239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AB6137E-6483-E4FD-D86F-BFEAC3D05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771FD85-7EB6-997F-794F-8308A070D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69C9488-7947-8A32-64E3-1D526459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965C0-3767-AFD4-FF3A-172D9472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7190EF15-0D64-D498-211E-79AC43D8628D}"/>
              </a:ext>
            </a:extLst>
          </p:cNvPr>
          <p:cNvSpPr/>
          <p:nvPr/>
        </p:nvSpPr>
        <p:spPr>
          <a:xfrm rot="21350850">
            <a:off x="601897" y="599639"/>
            <a:ext cx="4588012" cy="943782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lang="nl-NL" sz="53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0868C5-58B2-A468-D59B-0DCA1DCE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6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C6DCC026-EDFC-5560-7C82-CE7AE2AFED2B}"/>
              </a:ext>
            </a:extLst>
          </p:cNvPr>
          <p:cNvSpPr/>
          <p:nvPr/>
        </p:nvSpPr>
        <p:spPr>
          <a:xfrm>
            <a:off x="191400" y="4309748"/>
            <a:ext cx="2077077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SCHOOL-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959377C0-12DF-2973-E187-D22E298A9BB4}"/>
              </a:ext>
            </a:extLst>
          </p:cNvPr>
          <p:cNvSpPr/>
          <p:nvPr/>
        </p:nvSpPr>
        <p:spPr>
          <a:xfrm>
            <a:off x="2974769" y="4314100"/>
            <a:ext cx="1410716" cy="69775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60D9093C-5F13-C2F2-1EA0-1151D5CE213B}"/>
              </a:ext>
            </a:extLst>
          </p:cNvPr>
          <p:cNvSpPr/>
          <p:nvPr/>
        </p:nvSpPr>
        <p:spPr>
          <a:xfrm>
            <a:off x="5223389" y="4309750"/>
            <a:ext cx="1745223" cy="9850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090CB913-8F5B-EA86-6AE3-316D38635059}"/>
              </a:ext>
            </a:extLst>
          </p:cNvPr>
          <p:cNvSpPr/>
          <p:nvPr/>
        </p:nvSpPr>
        <p:spPr>
          <a:xfrm>
            <a:off x="1712752" y="1563241"/>
            <a:ext cx="1892229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3E9E9DBD-AC61-550D-DC19-F0845FD597CA}"/>
              </a:ext>
            </a:extLst>
          </p:cNvPr>
          <p:cNvSpPr/>
          <p:nvPr/>
        </p:nvSpPr>
        <p:spPr>
          <a:xfrm>
            <a:off x="7713419" y="4309813"/>
            <a:ext cx="1745223" cy="41043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CC39CB8-B465-ABF1-0302-D712389F6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734013" y="2167238"/>
            <a:ext cx="1892231" cy="19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D78FBED-BAFC-2C42-934B-4C5A857F6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5184201" y="2163958"/>
            <a:ext cx="1892231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48DFFFA-6396-6A9D-48A4-59984ECD8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7634389" y="2206241"/>
            <a:ext cx="1903287" cy="1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99B1B30-C7BA-D1E9-659D-F702A5493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9852446" y="2189694"/>
            <a:ext cx="2246393" cy="18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D00C6A80-D802-0B0A-B4C5-68F8F547E6F1}"/>
              </a:ext>
            </a:extLst>
          </p:cNvPr>
          <p:cNvSpPr/>
          <p:nvPr/>
        </p:nvSpPr>
        <p:spPr>
          <a:xfrm>
            <a:off x="10103030" y="4309717"/>
            <a:ext cx="1745223" cy="127239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1867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E0788-58C2-57CD-7926-72306DCFA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7"/>
          <a:stretch>
            <a:fillRect/>
          </a:stretch>
        </p:blipFill>
        <p:spPr bwMode="auto">
          <a:xfrm>
            <a:off x="284864" y="2163959"/>
            <a:ext cx="1918257" cy="19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1648648-2FEE-5779-AD9E-C4B74E3CF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24DF3BB-42E1-546E-11E7-1D00A61B7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A0A682A-4218-712C-6603-04B8D946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60B9F-5C04-94A4-E853-4EF31DA24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5A6D000-0DB5-4503-7A3D-7B8FE4D02779}"/>
              </a:ext>
            </a:extLst>
          </p:cNvPr>
          <p:cNvSpPr txBox="1"/>
          <p:nvPr/>
        </p:nvSpPr>
        <p:spPr>
          <a:xfrm rot="21346832">
            <a:off x="889901" y="2069714"/>
            <a:ext cx="10412201" cy="2718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</a:t>
            </a:r>
          </a:p>
          <a:p>
            <a:pPr algn="ctr"/>
            <a:r>
              <a:rPr lang="nl-NL" sz="64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SCHOOLOMGEVING</a:t>
            </a:r>
          </a:p>
          <a:p>
            <a:pPr algn="ctr"/>
            <a:endParaRPr lang="nl-NL" sz="2133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2133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 FIT EN GEZOND VOELEN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7CA08BF-4AF3-9261-52BD-4B707A374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2" b="-62422"/>
          <a:stretch>
            <a:fillRect/>
          </a:stretch>
        </p:blipFill>
        <p:spPr bwMode="auto">
          <a:xfrm>
            <a:off x="0" y="5884388"/>
            <a:ext cx="2353263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9782FD-2631-A7E0-D8B0-1DEC212B5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-62422"/>
          <a:stretch>
            <a:fillRect/>
          </a:stretch>
        </p:blipFill>
        <p:spPr bwMode="auto">
          <a:xfrm>
            <a:off x="9737139" y="5835643"/>
            <a:ext cx="2701604" cy="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929D8B9-1FC9-1CC5-3BB4-30E0669A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4" y="5739915"/>
            <a:ext cx="7441931" cy="7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774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830301806346AD1B7E5356213CC3" ma:contentTypeVersion="19" ma:contentTypeDescription="Een nieuw document maken." ma:contentTypeScope="" ma:versionID="e71cdd9e871d7d26ae532372638f3de1">
  <xsd:schema xmlns:xsd="http://www.w3.org/2001/XMLSchema" xmlns:xs="http://www.w3.org/2001/XMLSchema" xmlns:p="http://schemas.microsoft.com/office/2006/metadata/properties" xmlns:ns2="b4ee24ad-876c-4529-9df7-a7b6f7cc2209" xmlns:ns3="78a1cbcb-25f1-408f-a5fc-924274ca6c54" targetNamespace="http://schemas.microsoft.com/office/2006/metadata/properties" ma:root="true" ma:fieldsID="1f9069070ed3589f867d2334fc7dc4a6" ns2:_="" ns3:_="">
    <xsd:import namespace="b4ee24ad-876c-4529-9df7-a7b6f7cc2209"/>
    <xsd:import namespace="78a1cbcb-25f1-408f-a5fc-924274ca6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e24ad-876c-4529-9df7-a7b6f7cc2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61ed0cb-a0d0-4d15-8a8e-b7fb00f1c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1cbcb-25f1-408f-a5fc-924274ca6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b2d8d5-9c7e-4811-aa7a-6489168c7f03}" ma:internalName="TaxCatchAll" ma:showField="CatchAllData" ma:web="78a1cbcb-25f1-408f-a5fc-924274ca6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1cbcb-25f1-408f-a5fc-924274ca6c54" xsi:nil="true"/>
    <lcf76f155ced4ddcb4097134ff3c332f xmlns="b4ee24ad-876c-4529-9df7-a7b6f7cc22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4A07C7-4D27-4016-A3B5-481C444B8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e24ad-876c-4529-9df7-a7b6f7cc2209"/>
    <ds:schemaRef ds:uri="78a1cbcb-25f1-408f-a5fc-924274ca6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B12EFB-E406-4ABE-B6DC-3CCDF59F8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4A22D9-B67F-4F1F-A9CD-71FD75FB9855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b4ee24ad-876c-4529-9df7-a7b6f7cc2209"/>
    <ds:schemaRef ds:uri="http://schemas.microsoft.com/office/infopath/2007/PartnerControls"/>
    <ds:schemaRef ds:uri="http://schemas.openxmlformats.org/package/2006/metadata/core-properties"/>
    <ds:schemaRef ds:uri="78a1cbcb-25f1-408f-a5fc-924274ca6c5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Widescreen</PresentationFormat>
  <Paragraphs>150</Paragraphs>
  <Slides>24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Frederike de Lorijn</dc:creator>
  <cp:lastModifiedBy>Frederike de Lorijn</cp:lastModifiedBy>
  <cp:revision>5</cp:revision>
  <dcterms:created xsi:type="dcterms:W3CDTF">2026-01-22T12:48:58Z</dcterms:created>
  <dcterms:modified xsi:type="dcterms:W3CDTF">2026-03-17T10:35:47Z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0x01010062DA830301806346AD1B7E5356213CC3</vt:lpwstr>
  </property>
  <property fmtid="{D5CDD505-2E9C-101B-9397-08002B2CF9AE}" pid="3" name="MediaServiceImageTags">
    <vt:lpwstr/>
  </property>
</Properties>
</file>