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4" r:id="rId4"/>
  </p:sldMasterIdLst>
  <p:notesMasterIdLst>
    <p:notesMasterId r:id="rId30"/>
  </p:notesMasterIdLst>
  <p:handoutMasterIdLst>
    <p:handoutMasterId r:id="rId31"/>
  </p:handoutMasterIdLst>
  <p:sldIdLst>
    <p:sldId id="358" r:id="rId5"/>
    <p:sldId id="361" r:id="rId6"/>
    <p:sldId id="392" r:id="rId7"/>
    <p:sldId id="393" r:id="rId8"/>
    <p:sldId id="360" r:id="rId9"/>
    <p:sldId id="368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94" r:id="rId25"/>
    <p:sldId id="372" r:id="rId26"/>
    <p:sldId id="389" r:id="rId27"/>
    <p:sldId id="395" r:id="rId28"/>
    <p:sldId id="39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C9C21-BCD4-E9D9-8F64-A3ADA54310F9}" name="Lotte Dambrink-Raisifar" initials="LDR" userId="S::dambrl@unicef.nl::d882c900-4bac-4b8e-ab33-625597025fdf" providerId="AD"/>
  <p188:author id="{7A8FE4A2-1D6E-37E5-5BE7-BB6700AE3B3C}" name="Sietske Arkenau" initials="SA" userId="S::sietske.arkenau@unicef.nl::12700533-87f0-4744-83b4-d9f432f5de35" providerId="AD"/>
  <p188:author id="{50E28AA7-A5D5-8EF0-B094-67A307C3C1AC}" name="Frederike de Lorijn" initials="Fd" userId="S::fdelorijn@unicef.nl::7180e1bf-6df4-4139-8c29-f36842d3d5ac" providerId="AD"/>
  <p188:author id="{CE9529AA-4DAE-9593-8304-876BD9BA7C6E}" name="Aniek Weerdenburg" initials="AW" userId="S::weerda@unicef.nl::2c034be2-c240-4fd2-81df-02bd0214a8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FBB600"/>
    <a:srgbClr val="00AEEF"/>
    <a:srgbClr val="005146"/>
    <a:srgbClr val="304697"/>
    <a:srgbClr val="80BD41"/>
    <a:srgbClr val="F26A21"/>
    <a:srgbClr val="02833D"/>
    <a:srgbClr val="6A1E74"/>
    <a:srgbClr val="FFC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77A78-5E0C-58A8-3A29-2D937D6612D8}" v="14" dt="2026-01-30T13:24:3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6405"/>
  </p:normalViewPr>
  <p:slideViewPr>
    <p:cSldViewPr snapToGrid="0">
      <p:cViewPr>
        <p:scale>
          <a:sx n="75" d="100"/>
          <a:sy n="75" d="100"/>
        </p:scale>
        <p:origin x="84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136" y="28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94AE8E-DC9B-FDB0-85B5-9ECF7158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92443-BB89-C40F-42E6-B00387498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8D6-F8C1-B74A-8849-FC451708F72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72257E-ACA6-30E4-CB38-B873941E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19B472-3022-916A-3A46-1FAAFF580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21CE-5CB9-6D42-AC4E-90ADC175F0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622-FAD9-4AC7-AAAB-2CEFEF171AB1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D122-F43F-4487-8168-C919A92A41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949FC-D4B0-FBFB-9E5D-0482CDA19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C8F442-33B9-1493-8B7F-F1C80734D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5101A2C-AFCF-7AF4-97A7-4AD05DB08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sz="1200">
                <a:latin typeface="Arial"/>
                <a:cs typeface="Arial"/>
              </a:rPr>
              <a:t>Deze dia </a:t>
            </a:r>
            <a:r>
              <a:rPr lang="nl-NL">
                <a:latin typeface="Arial"/>
                <a:cs typeface="Arial"/>
              </a:rPr>
              <a:t>kun</a:t>
            </a:r>
            <a:r>
              <a:rPr lang="nl-NL" sz="1200">
                <a:latin typeface="Arial"/>
                <a:cs typeface="Arial"/>
              </a:rPr>
              <a:t> je uiteraard verwijderen nadat je je presentatie </a:t>
            </a:r>
            <a:r>
              <a:rPr lang="nl-NL">
                <a:latin typeface="Arial"/>
                <a:cs typeface="Arial"/>
              </a:rPr>
              <a:t>hebt afgemaakt</a:t>
            </a:r>
            <a:r>
              <a:rPr lang="nl-NL" sz="1200">
                <a:latin typeface="Arial"/>
                <a:cs typeface="Arial"/>
              </a:rPr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44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8D99F-5017-1603-ED62-CA96D4E2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62DC92-E92E-B5E8-AEC3-EE104A8D9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A31DF9B-0A61-F0C4-C28F-AECFB3AB3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4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7A8D-59B2-B027-F176-6CB37BF0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13B572-3EBB-C975-8D22-BD02DAE3F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835FB5-516A-424E-BE69-C8CF8A54F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73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0DF1-57EB-B8AB-EE9E-B88EA6FE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51140A-79BB-FB33-2A70-BE754E3C5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603AC8-FEC9-56DD-A591-86621AE00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17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6B7B-7623-B33B-5C43-016EBD6DD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7911BF-1D12-2362-E7A7-4CFDBC417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60FE18-7E30-A362-B790-428FCB060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44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43E7-61CD-9105-DBFD-D1B0B117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2F793E-89DA-3D77-B3F6-6AC9837AB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FB9C60-3912-7109-1926-A45637FB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7F76-2382-48A1-3616-B1FD0EC5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E1B329-FAD6-FB31-1516-33E10590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9CB29A-0149-84D1-F1E1-E192E86FD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34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4F59-1CF8-5A44-BF2E-ACE142687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559BF5-D154-1F1A-D035-30B03438E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F2A2AB-A9CF-FD6E-C8CB-CEB965EBC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Deze dia kan je uiteraard verwijderen nadat je je presentatie af hebt gemaakt.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9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DE73-D602-7248-1E6C-C71D8C55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D140E3-8971-A2F2-64A7-2936BC1EB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1AE88C-733C-E0A0-4EBC-AE202382A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/>
                <a:cs typeface="Arial"/>
              </a:rPr>
              <a:t>Deze dia </a:t>
            </a:r>
            <a:r>
              <a:rPr lang="nl-NL">
                <a:latin typeface="Arial"/>
                <a:cs typeface="Arial"/>
              </a:rPr>
              <a:t>kun</a:t>
            </a:r>
            <a:r>
              <a:rPr lang="nl-NL" sz="1200">
                <a:latin typeface="Arial"/>
                <a:cs typeface="Arial"/>
              </a:rPr>
              <a:t> je uiteraard verwijderen nadat je je presentatie hebt </a:t>
            </a:r>
            <a:r>
              <a:rPr lang="nl-NL">
                <a:latin typeface="Arial"/>
                <a:cs typeface="Arial"/>
              </a:rPr>
              <a:t>afgemaakt</a:t>
            </a:r>
            <a:r>
              <a:rPr lang="nl-NL" sz="1200">
                <a:latin typeface="Arial"/>
                <a:cs typeface="Arial"/>
              </a:rPr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09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7A98-E730-A73E-C3EE-A38006E3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E058C1-7DF5-F720-E37F-71C64A5D8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BF4776-DE8B-630C-8509-6846F989F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/>
                <a:cs typeface="Arial"/>
              </a:rPr>
              <a:t>Deze dia kan je uiteraard verwijderen nadat je je presentatie hebt </a:t>
            </a:r>
            <a:r>
              <a:rPr lang="nl-NL">
                <a:latin typeface="Arial"/>
                <a:cs typeface="Arial"/>
              </a:rPr>
              <a:t>afgemaakt</a:t>
            </a:r>
            <a:r>
              <a:rPr lang="nl-NL" sz="1200">
                <a:latin typeface="Arial"/>
                <a:cs typeface="Arial"/>
              </a:rPr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8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6BA34-D4B9-C19B-495D-25EB9313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878CEC-1504-5569-F6F3-462E0497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670E1AC-817A-8D62-6BC3-9883644FA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7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0002-5D40-1983-2FFF-8CD6AD62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2FB7C27-4939-B26E-227E-09BCAFD8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057F31-20F1-3A61-EB12-60A081EF5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7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B590-E9D1-DA06-2A6E-1AE84CB4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308640-6D5D-00DE-17EE-D0FDACE2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9B8ADD-F926-8EC5-FAB9-69E7DEEFC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1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008D-F4FE-2154-FDA7-5753ABD7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98FB80-DD2C-2DA3-10B0-9652A20DA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3ED969-74D5-42DC-5E16-E54AD965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latin typeface="Arial"/>
                <a:cs typeface="Arial"/>
              </a:rPr>
              <a:t>Deze dia kan je uiteraard verwijderen nadat je je presentatie hebt </a:t>
            </a:r>
            <a:r>
              <a:rPr lang="nl-NL">
                <a:latin typeface="Arial"/>
                <a:cs typeface="Arial"/>
              </a:rPr>
              <a:t>afgemaakt</a:t>
            </a:r>
            <a:r>
              <a:rPr lang="nl-NL" sz="1200">
                <a:latin typeface="Arial"/>
                <a:cs typeface="Arial"/>
              </a:rPr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4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5F07-99DB-600E-6A2B-86E16D43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3C9F23-679A-2B2B-F04F-6C4CDDE23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D9242B-6BBD-017E-1358-82E6C8DC8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89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0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AF48AA-2769-27DC-ABDA-C1816796E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66" y="823501"/>
            <a:ext cx="2521904" cy="4319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6A18AC-0B12-674C-9DEC-E12D9896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9054"/>
          <a:stretch/>
        </p:blipFill>
        <p:spPr>
          <a:xfrm>
            <a:off x="-108814" y="825501"/>
            <a:ext cx="26892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62905D-ABA5-B437-0643-EC532B57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761" y="875310"/>
            <a:ext cx="2512477" cy="42651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558EA9-FEAE-7C96-5440-A0F60A387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600" y="885671"/>
            <a:ext cx="2160000" cy="4252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CC81C-8BF7-51B8-8A8A-2AD1595C0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b="8471"/>
          <a:stretch/>
        </p:blipFill>
        <p:spPr>
          <a:xfrm>
            <a:off x="5427279" y="436157"/>
            <a:ext cx="2503170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4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53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795E8-B495-2540-04D6-0C33EAC0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915" y="1543556"/>
            <a:ext cx="2937600" cy="3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42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490E8-5B3B-24DE-A993-52305E587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00" y="1546501"/>
            <a:ext cx="3769200" cy="36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1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4084EF-F081-1ACF-B19E-3A475C704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737" y="1061913"/>
            <a:ext cx="3599999" cy="40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80A987-5FCD-1632-37B2-F803F641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26"/>
            <a:ext cx="3207600" cy="43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48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F855B8-5B30-D4CA-A433-2223F3F9B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879500"/>
            <a:ext cx="4320000" cy="3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37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097365-BAE1-B3F6-8ED0-F5C144C7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44"/>
            <a:ext cx="3484800" cy="35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29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32F1F1-7D15-7647-8963-C7FB4546C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260" y="1390057"/>
            <a:ext cx="5911671" cy="37534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67799-D50E-2EA9-38EA-D6F8D14D9696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FBB6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4AF879A-3C65-D9E3-C367-5A6016DB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7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50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Ei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8AC8FDA-2A1C-B3A2-50CC-052EF324945D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EF7D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7DFB9A9-B04F-F733-1848-DF45F9BE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7D3858-4366-D0FE-2BC6-95AB52F12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814839"/>
            <a:ext cx="6096000" cy="43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3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DC3087-7DCC-35CE-5BA1-C0239E3C8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0" y="1544364"/>
            <a:ext cx="3834000" cy="3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9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E35B5-8473-A8D4-5C0F-376A8716B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50" y="1173444"/>
            <a:ext cx="4314698" cy="3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D6011-041B-89C2-17CA-C16C3D62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892" y="1346200"/>
            <a:ext cx="4646108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51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00" y="15435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C8177-EA33-DDAD-AF65-4C8B9A59E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72"/>
            <a:ext cx="2919600" cy="43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3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13562F-AC61-6577-E513-4F760B44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6245"/>
          <a:stretch/>
        </p:blipFill>
        <p:spPr>
          <a:xfrm>
            <a:off x="5790750" y="637162"/>
            <a:ext cx="3429000" cy="45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8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42F52-2C58-2D4B-FF23-E773D7585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100" y="828258"/>
            <a:ext cx="3448386" cy="4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19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9" r:id="rId2"/>
    <p:sldLayoutId id="2147483801" r:id="rId3"/>
    <p:sldLayoutId id="2147483814" r:id="rId4"/>
    <p:sldLayoutId id="2147483815" r:id="rId5"/>
    <p:sldLayoutId id="2147483809" r:id="rId6"/>
    <p:sldLayoutId id="2147483805" r:id="rId7"/>
    <p:sldLayoutId id="2147483804" r:id="rId8"/>
    <p:sldLayoutId id="2147483803" r:id="rId9"/>
    <p:sldLayoutId id="2147483754" r:id="rId10"/>
    <p:sldLayoutId id="2147483807" r:id="rId11"/>
    <p:sldLayoutId id="2147483813" r:id="rId12"/>
    <p:sldLayoutId id="2147483816" r:id="rId13"/>
    <p:sldLayoutId id="2147483817" r:id="rId14"/>
    <p:sldLayoutId id="2147483808" r:id="rId15"/>
    <p:sldLayoutId id="2147483806" r:id="rId16"/>
    <p:sldLayoutId id="2147483819" r:id="rId17"/>
    <p:sldLayoutId id="2147483818" r:id="rId18"/>
    <p:sldLayoutId id="2147483802" r:id="rId19"/>
    <p:sldLayoutId id="2147483810" r:id="rId20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5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5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85EDgEZczU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88920CE1-29F7-15C6-A7C6-909141EA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1" y="276726"/>
            <a:ext cx="8415958" cy="4866774"/>
          </a:xfrm>
          <a:prstGeom prst="rect">
            <a:avLst/>
          </a:prstGeom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2156284" y="3358406"/>
            <a:ext cx="4829648" cy="923328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5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2562087" y="4255330"/>
            <a:ext cx="5462976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LES 2 AAN DE SLAG VOOR KINDERRECHTEN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EA7C05C-70B6-50BA-353A-BF9AA6AC253B}"/>
              </a:ext>
            </a:extLst>
          </p:cNvPr>
          <p:cNvSpPr txBox="1"/>
          <p:nvPr/>
        </p:nvSpPr>
        <p:spPr>
          <a:xfrm>
            <a:off x="8699047" y="4866774"/>
            <a:ext cx="889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101290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F1A0-0FEB-1A25-E274-9E970D1D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C3F85C0-D004-BE77-974C-883CBAD25B8F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B883FB-BCC8-C8E5-9BFB-0D2C1C30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F37C9C13-4CC9-4FDA-3FD4-4EDC6F5D5C74}"/>
              </a:ext>
            </a:extLst>
          </p:cNvPr>
          <p:cNvSpPr/>
          <p:nvPr/>
        </p:nvSpPr>
        <p:spPr>
          <a:xfrm>
            <a:off x="143550" y="3232384"/>
            <a:ext cx="1557808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SCHOOL-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E9B83B96-6A0E-9CDB-C2CD-1A40147686D0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7477D929-B44F-5429-D8B0-AF6B6B752A82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56B92855-8408-7FC7-4E17-2BFB6E79B357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70611DB9-B356-8797-8FC4-92797D645B68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F360A5C2-7715-B73F-D3C7-E6B511D5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3888151" y="1622969"/>
            <a:ext cx="1419173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7130DBE6-A8DF-456A-52FE-7A8BCD6AA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5725792" y="1654681"/>
            <a:ext cx="1427465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A82DB59-1DD0-D210-06C0-4E4E3FE06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7389335" y="1642271"/>
            <a:ext cx="1684795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242CC977-D889-D980-B510-F814F6A06FA4}"/>
              </a:ext>
            </a:extLst>
          </p:cNvPr>
          <p:cNvSpPr/>
          <p:nvPr/>
        </p:nvSpPr>
        <p:spPr>
          <a:xfrm>
            <a:off x="7400628" y="3214200"/>
            <a:ext cx="1485562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59294E-3849-DD98-9FC9-A6FF4CB7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0"/>
          <a:stretch>
            <a:fillRect/>
          </a:stretch>
        </p:blipFill>
        <p:spPr bwMode="auto">
          <a:xfrm>
            <a:off x="2052433" y="1637349"/>
            <a:ext cx="1438693" cy="14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B5B36F-C91E-EDF3-7B04-8BEA1F23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12869" y="1622969"/>
            <a:ext cx="1419173" cy="1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A2460C-ED1D-BCE3-112D-FFBEF4D07D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BE92F0-AEE6-4563-CD9D-402690DF1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66EB37-9A37-97DE-06BE-23138ACFB1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0B19-B432-3680-21E8-3D5B7D4B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90CD15-7C3B-EB5A-CCAC-76B92EBA6903}"/>
              </a:ext>
            </a:extLst>
          </p:cNvPr>
          <p:cNvSpPr txBox="1"/>
          <p:nvPr/>
        </p:nvSpPr>
        <p:spPr>
          <a:xfrm rot="21346832">
            <a:off x="667426" y="1552239"/>
            <a:ext cx="7809151" cy="203902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WELZIJN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 GOED VOELEN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B86ACF-5941-063A-0D7E-56B9ECDF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FA6CFC-9C5F-BDB0-7187-50A66B0F7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1AE865-D4F9-00FF-60C1-CD1ACA03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23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07B7-9E05-586E-3EF8-A7522D532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C0A6B20A-8C23-E928-BFBF-1BF90C214452}"/>
              </a:ext>
            </a:extLst>
          </p:cNvPr>
          <p:cNvSpPr/>
          <p:nvPr/>
        </p:nvSpPr>
        <p:spPr>
          <a:xfrm rot="21350850">
            <a:off x="451423" y="26682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E85D83-69DF-C996-33A4-85BD9BB1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1F08343B-23EB-0869-6A6E-0FE4F32C8FDE}"/>
              </a:ext>
            </a:extLst>
          </p:cNvPr>
          <p:cNvSpPr/>
          <p:nvPr/>
        </p:nvSpPr>
        <p:spPr>
          <a:xfrm>
            <a:off x="468961" y="3112914"/>
            <a:ext cx="1289322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LEER JE OP SCHOOL WAT MENTALE GEZONDHEID IS?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2D69AE48-00B1-D180-DA5E-5ECA9BBC26F5}"/>
              </a:ext>
            </a:extLst>
          </p:cNvPr>
          <p:cNvSpPr/>
          <p:nvPr/>
        </p:nvSpPr>
        <p:spPr>
          <a:xfrm>
            <a:off x="2631068" y="3125904"/>
            <a:ext cx="1650871" cy="83099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HELPT SCHOOL JE OM JE LEKKER IN JE VEL TE VOELEN OF JUIST NIET?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86265120-FF1F-210B-61EB-6AC2B559B16A}"/>
              </a:ext>
            </a:extLst>
          </p:cNvPr>
          <p:cNvSpPr/>
          <p:nvPr/>
        </p:nvSpPr>
        <p:spPr>
          <a:xfrm>
            <a:off x="1284564" y="98957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DA68BBF6-FB23-29B1-E7EF-6E11227EF7B3}"/>
              </a:ext>
            </a:extLst>
          </p:cNvPr>
          <p:cNvSpPr/>
          <p:nvPr/>
        </p:nvSpPr>
        <p:spPr>
          <a:xfrm>
            <a:off x="4586083" y="3112914"/>
            <a:ext cx="2013161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WEET JE BIJ WIE JE TERECHTKUNT ALS JE PROBLEMEN HEBT? VOEL JE JE VRIJ EN VEILIG OM DAT TE DOEN?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F8697DF8-0DFE-3A23-327F-9C12CEB2A059}"/>
              </a:ext>
            </a:extLst>
          </p:cNvPr>
          <p:cNvSpPr/>
          <p:nvPr/>
        </p:nvSpPr>
        <p:spPr>
          <a:xfrm>
            <a:off x="6896724" y="3112914"/>
            <a:ext cx="2013162" cy="120032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WORDT ER GENOEG OP ELKAAR GELET? VRAGEN LEERLINGEN OF DOCENTEN DOOR ALS HET NIET GOED MET JE GAAT?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B39E96-77A5-5C28-0916-3BE6193F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>
            <a:fillRect/>
          </a:stretch>
        </p:blipFill>
        <p:spPr bwMode="auto">
          <a:xfrm>
            <a:off x="2651851" y="1636101"/>
            <a:ext cx="1417075" cy="14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45EDC25-0EFF-BA5B-0C08-6E8F45916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323"/>
          <a:stretch>
            <a:fillRect/>
          </a:stretch>
        </p:blipFill>
        <p:spPr bwMode="auto">
          <a:xfrm>
            <a:off x="231367" y="1644237"/>
            <a:ext cx="1764512" cy="14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2B53E1D-D6F2-C04E-679C-F0CB498FD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705935" y="1660163"/>
            <a:ext cx="1765656" cy="13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4633E84-B049-9993-EB4E-DED40519E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6473" b="50000"/>
          <a:stretch>
            <a:fillRect/>
          </a:stretch>
        </p:blipFill>
        <p:spPr bwMode="auto">
          <a:xfrm>
            <a:off x="7128093" y="1636100"/>
            <a:ext cx="1417075" cy="13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471FC6F-1328-022D-2D95-A628612719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DD7CBD-08D2-58DD-FF8E-6AABEA76A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DF974F-1920-8F4E-0760-5D21E67BAA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965C8-33F7-10DF-33FA-9FA7A61C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10E84A5-1EB3-97C1-1C54-6DDD118CD7CD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757A6D-6B90-3BE3-F16C-7E538A38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FAD3C004-514E-C8DE-2AEC-2AB9A024095C}"/>
              </a:ext>
            </a:extLst>
          </p:cNvPr>
          <p:cNvSpPr/>
          <p:nvPr/>
        </p:nvSpPr>
        <p:spPr>
          <a:xfrm>
            <a:off x="143550" y="3232384"/>
            <a:ext cx="1557808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14193EC8-185C-C6A3-84FA-C3E17E083067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7C55D2DB-2D90-61C9-2E24-E9657FE364F2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94BB4305-198C-46B2-73A7-696D2E2342A9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68B6741A-DAA0-1E6B-53FC-0F8F6C00B0E0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78B440-8187-E9B4-8FEC-8BEDAEF83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12869" y="1622969"/>
            <a:ext cx="1419173" cy="1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868429B-8F27-67C9-D24E-3EE21DCEE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050510" y="1625429"/>
            <a:ext cx="141917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C0678CE-B7BA-83AB-7D08-B5A3F002F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5725792" y="1654681"/>
            <a:ext cx="1427465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35BEC156-FC43-BF8E-FBAF-A03DC491B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7389335" y="1642271"/>
            <a:ext cx="1684795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E200999B-77FF-776D-07C0-1C9EB0E42A21}"/>
              </a:ext>
            </a:extLst>
          </p:cNvPr>
          <p:cNvSpPr/>
          <p:nvPr/>
        </p:nvSpPr>
        <p:spPr>
          <a:xfrm>
            <a:off x="7577273" y="3245627"/>
            <a:ext cx="1412826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49AD68-4A61-2557-290F-C2315192D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4"/>
          <a:stretch>
            <a:fillRect/>
          </a:stretch>
        </p:blipFill>
        <p:spPr bwMode="auto">
          <a:xfrm>
            <a:off x="3884005" y="1622968"/>
            <a:ext cx="1427465" cy="14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E70972-50D1-0434-415B-B869D25161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6879E7-DC28-6BC1-BD7F-DF9F1420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5015496-C205-476D-5FBF-AEB105F229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5948-A0E1-B736-7E7B-E24377AF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B0BD693-CD81-FB1B-C693-CE6C111F6D12}"/>
              </a:ext>
            </a:extLst>
          </p:cNvPr>
          <p:cNvSpPr txBox="1"/>
          <p:nvPr/>
        </p:nvSpPr>
        <p:spPr>
          <a:xfrm rot="21346832">
            <a:off x="667426" y="1552238"/>
            <a:ext cx="7809151" cy="203902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ONDERWIJS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LES KRIJGEN IN EEN FIJNE OMGEVING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514489-402A-F58A-9F28-0BEED1A0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0BB39F-E171-49C8-AA2C-12A0C159E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A02DE-7789-BF97-A2DB-00339577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33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4CBC-86C8-4C54-CDFA-CA41DB8F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E297E73-1323-BF82-DC30-46BB78673296}"/>
              </a:ext>
            </a:extLst>
          </p:cNvPr>
          <p:cNvSpPr/>
          <p:nvPr/>
        </p:nvSpPr>
        <p:spPr>
          <a:xfrm rot="21350850">
            <a:off x="451423" y="26682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409D26-F85F-B6D7-3B71-9C1C145E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A78C37FC-034F-C53F-CEBD-41ED8C6FFD0D}"/>
              </a:ext>
            </a:extLst>
          </p:cNvPr>
          <p:cNvSpPr/>
          <p:nvPr/>
        </p:nvSpPr>
        <p:spPr>
          <a:xfrm>
            <a:off x="869318" y="3164579"/>
            <a:ext cx="1440251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ZIJN ER GOEDE SPULLEN OP SCHOOL OM JE TE HELPEN MET LEREN? 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624587DB-731B-3273-D8AA-7364DDC9FD6A}"/>
              </a:ext>
            </a:extLst>
          </p:cNvPr>
          <p:cNvSpPr/>
          <p:nvPr/>
        </p:nvSpPr>
        <p:spPr>
          <a:xfrm>
            <a:off x="2758227" y="3167052"/>
            <a:ext cx="1748808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HET GEBOUW OKE EN ZIJN DE KLASLOKALEN EEN FIJNE EN GOEDE LEEROMGEVING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E5048C14-5BEF-C63C-5748-D65886CD352D}"/>
              </a:ext>
            </a:extLst>
          </p:cNvPr>
          <p:cNvSpPr/>
          <p:nvPr/>
        </p:nvSpPr>
        <p:spPr>
          <a:xfrm>
            <a:off x="1284564" y="98957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38D7628D-9659-6E65-D14E-75D9BC42F476}"/>
              </a:ext>
            </a:extLst>
          </p:cNvPr>
          <p:cNvSpPr/>
          <p:nvPr/>
        </p:nvSpPr>
        <p:spPr>
          <a:xfrm>
            <a:off x="4642437" y="3164578"/>
            <a:ext cx="1582942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 JE OP SCHOOL OVER MENSENRECHTEN EN KINDERRECHTEN?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FA656F0A-EDB5-1A5C-75A0-6FE730502F8D}"/>
              </a:ext>
            </a:extLst>
          </p:cNvPr>
          <p:cNvSpPr/>
          <p:nvPr/>
        </p:nvSpPr>
        <p:spPr>
          <a:xfrm>
            <a:off x="6300837" y="3182101"/>
            <a:ext cx="2245971" cy="1015661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ZIJN ER DINGEN DIE JE GRAAG ZOU WILLEN LEREN OP SCHOOL WAAR NU GEEN LESSEN OVER ZIJN? MIS JE BEPAALDE VAKKEN?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05BFFB8-6E82-4F11-C9A0-7A5EEDE6B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2"/>
          <a:stretch>
            <a:fillRect/>
          </a:stretch>
        </p:blipFill>
        <p:spPr bwMode="auto">
          <a:xfrm>
            <a:off x="4783086" y="1659056"/>
            <a:ext cx="1417075" cy="13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5981174-0538-8DF3-067F-69869974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1"/>
          <a:stretch>
            <a:fillRect/>
          </a:stretch>
        </p:blipFill>
        <p:spPr bwMode="auto">
          <a:xfrm>
            <a:off x="6724988" y="1682489"/>
            <a:ext cx="1397670" cy="14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D686F6B5-9CF5-8D6D-222F-5DB10E640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3"/>
          <a:stretch>
            <a:fillRect/>
          </a:stretch>
        </p:blipFill>
        <p:spPr bwMode="auto">
          <a:xfrm>
            <a:off x="2698446" y="1652916"/>
            <a:ext cx="1873554" cy="14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6969B597-A539-5BF8-9058-CC75D34C4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>
            <a:fillRect/>
          </a:stretch>
        </p:blipFill>
        <p:spPr bwMode="auto">
          <a:xfrm>
            <a:off x="893226" y="1667703"/>
            <a:ext cx="1392437" cy="14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B47A9BC-E309-52D5-2281-F5BB8455C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6"/>
          <a:stretch>
            <a:fillRect/>
          </a:stretch>
        </p:blipFill>
        <p:spPr bwMode="auto">
          <a:xfrm>
            <a:off x="4360915" y="1652554"/>
            <a:ext cx="2145987" cy="14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1227131-4695-2295-F9B0-CFAE2A2548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12921B-A146-160B-FEB9-393A82C6B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3D6CA2-2F66-FDE3-2125-24A295C6E3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9221-DFF5-51AC-AAD0-7F1AA36D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5CC3A1E1-2D35-923A-62F2-8CF30D88410E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9B9C73-AF8F-5613-EB40-F0635653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B611322B-86C9-D22B-D059-D9ED372972FE}"/>
              </a:ext>
            </a:extLst>
          </p:cNvPr>
          <p:cNvSpPr/>
          <p:nvPr/>
        </p:nvSpPr>
        <p:spPr>
          <a:xfrm>
            <a:off x="143550" y="3232384"/>
            <a:ext cx="1557808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FD474CF0-8A0D-329F-889C-6A58A10AC59E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D3C27B01-711D-8618-B228-4ABA75C7F814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DE116AA0-9729-4E7B-050E-58F8631A24FA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115D0DB2-7E54-6755-D527-E901D88BA77F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3D3A89-2EAA-250C-7673-A0529345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12869" y="1622969"/>
            <a:ext cx="1419173" cy="1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C4AB4D-69D3-B36A-B672-C3BC90B8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050510" y="1625429"/>
            <a:ext cx="141917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11B9D05-241F-F81D-0BBA-046B21E87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3888151" y="1622969"/>
            <a:ext cx="1419173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CF55A0F6-7123-B65F-FC2E-AC1CD69FC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7389335" y="1642271"/>
            <a:ext cx="1684795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E9400811-6100-FE6C-2D0F-48609B0FDDA3}"/>
              </a:ext>
            </a:extLst>
          </p:cNvPr>
          <p:cNvSpPr/>
          <p:nvPr/>
        </p:nvSpPr>
        <p:spPr>
          <a:xfrm>
            <a:off x="7577273" y="3253166"/>
            <a:ext cx="1418021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E7F24C-C123-C4D7-7F08-5AF126544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1"/>
          <a:stretch>
            <a:fillRect/>
          </a:stretch>
        </p:blipFill>
        <p:spPr bwMode="auto">
          <a:xfrm>
            <a:off x="5725792" y="1652181"/>
            <a:ext cx="1419173" cy="14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7CF030-5150-B292-D691-4E6113B377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1ACBEC-333F-44DC-F3D0-9F5B32A5B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EF3678-6556-3BA6-3593-9B6179F5D5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A1DCB-F873-9A5A-7620-D27C7EE6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47137F-80BE-3837-FF69-27BF5E162DCE}"/>
              </a:ext>
            </a:extLst>
          </p:cNvPr>
          <p:cNvSpPr txBox="1"/>
          <p:nvPr/>
        </p:nvSpPr>
        <p:spPr>
          <a:xfrm rot="21346832">
            <a:off x="667426" y="1921570"/>
            <a:ext cx="7809151" cy="130035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 ZIJN EN JE VEILIG VOELEN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9B77C0-9562-1AB6-B07F-95A69AFB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992B8B-5B05-7182-D324-1801712D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5B368E-E69F-BBF5-82BD-75446504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55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63639-680E-9926-57F8-F8A3AFDE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B481EB5-FB94-44F6-196C-37D1677C013E}"/>
              </a:ext>
            </a:extLst>
          </p:cNvPr>
          <p:cNvSpPr/>
          <p:nvPr/>
        </p:nvSpPr>
        <p:spPr>
          <a:xfrm rot="21350850">
            <a:off x="451423" y="26682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2AF795FD-4A59-109B-3699-77B9CA0B8225}"/>
              </a:ext>
            </a:extLst>
          </p:cNvPr>
          <p:cNvSpPr/>
          <p:nvPr/>
        </p:nvSpPr>
        <p:spPr>
          <a:xfrm>
            <a:off x="1284564" y="98957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2FED466-F77D-EF05-6F87-C67AB621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3">
            <a:extLst>
              <a:ext uri="{FF2B5EF4-FFF2-40B4-BE49-F238E27FC236}">
                <a16:creationId xmlns:a16="http://schemas.microsoft.com/office/drawing/2014/main" id="{863961E5-7BBC-431F-E62F-07CA0B6B0C99}"/>
              </a:ext>
            </a:extLst>
          </p:cNvPr>
          <p:cNvSpPr/>
          <p:nvPr/>
        </p:nvSpPr>
        <p:spPr>
          <a:xfrm>
            <a:off x="607445" y="3280335"/>
            <a:ext cx="1923873" cy="106182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HOE GAAN WE OP SCHOOL MET ELKAAR OM? VOELT IEDEREEN ZICH VRIJ OM ZICHZELF TE ZIJN? WORDT DAAR AANDACHT AAN BESTEED IN DE LESSEN?</a:t>
            </a:r>
          </a:p>
        </p:txBody>
      </p:sp>
      <p:sp>
        <p:nvSpPr>
          <p:cNvPr id="13" name="Rechthoek 3">
            <a:extLst>
              <a:ext uri="{FF2B5EF4-FFF2-40B4-BE49-F238E27FC236}">
                <a16:creationId xmlns:a16="http://schemas.microsoft.com/office/drawing/2014/main" id="{413377D5-828C-77D8-4B5E-07F043D00D55}"/>
              </a:ext>
            </a:extLst>
          </p:cNvPr>
          <p:cNvSpPr/>
          <p:nvPr/>
        </p:nvSpPr>
        <p:spPr>
          <a:xfrm>
            <a:off x="2888002" y="3296766"/>
            <a:ext cx="1440251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HEBBEN LEERLINGEN EN DOCENTEN RESPECT VOOR ELKAAR?</a:t>
            </a:r>
          </a:p>
        </p:txBody>
      </p:sp>
      <p:sp>
        <p:nvSpPr>
          <p:cNvPr id="14" name="Rechthoek 3">
            <a:extLst>
              <a:ext uri="{FF2B5EF4-FFF2-40B4-BE49-F238E27FC236}">
                <a16:creationId xmlns:a16="http://schemas.microsoft.com/office/drawing/2014/main" id="{2F5032F1-6BBC-0BFB-7B0E-4618C5886B24}"/>
              </a:ext>
            </a:extLst>
          </p:cNvPr>
          <p:cNvSpPr/>
          <p:nvPr/>
        </p:nvSpPr>
        <p:spPr>
          <a:xfrm>
            <a:off x="4719162" y="3303716"/>
            <a:ext cx="1720963" cy="90024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VOELT IEDEREEN ZICH VEILIG OP SCHOOL? ZIJN ER PLEKKEN OP SCHOOL DIE NIET VEILIG VOELEN?</a:t>
            </a:r>
          </a:p>
        </p:txBody>
      </p:sp>
      <p:sp>
        <p:nvSpPr>
          <p:cNvPr id="16" name="Rechthoek 3">
            <a:extLst>
              <a:ext uri="{FF2B5EF4-FFF2-40B4-BE49-F238E27FC236}">
                <a16:creationId xmlns:a16="http://schemas.microsoft.com/office/drawing/2014/main" id="{910E6DCE-C8FD-451E-434E-93DAE51D9407}"/>
              </a:ext>
            </a:extLst>
          </p:cNvPr>
          <p:cNvSpPr/>
          <p:nvPr/>
        </p:nvSpPr>
        <p:spPr>
          <a:xfrm>
            <a:off x="6831032" y="3296766"/>
            <a:ext cx="1403796" cy="90024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DUIDELIJK WAT DE REGELS EN GRENZEN ZIJN RONDOM VEILIGHEID?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CDA9AC9-DFB5-3AC6-422D-89A58FD36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6"/>
          <a:stretch>
            <a:fillRect/>
          </a:stretch>
        </p:blipFill>
        <p:spPr bwMode="auto">
          <a:xfrm>
            <a:off x="6737887" y="1693375"/>
            <a:ext cx="1358947" cy="13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DB2E467-4E06-03B5-980F-8CCCD575E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1658" b="53725"/>
          <a:stretch>
            <a:fillRect/>
          </a:stretch>
        </p:blipFill>
        <p:spPr bwMode="auto">
          <a:xfrm>
            <a:off x="849086" y="1652554"/>
            <a:ext cx="1536859" cy="14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1613AAFB-CFBC-CC21-7D34-C9347C7AB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5"/>
          <a:stretch>
            <a:fillRect/>
          </a:stretch>
        </p:blipFill>
        <p:spPr bwMode="auto">
          <a:xfrm>
            <a:off x="2728236" y="1652193"/>
            <a:ext cx="1536859" cy="14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8FCEA19A-0918-4FC8-F428-3F5DFDFC6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474308" y="1657407"/>
            <a:ext cx="1965817" cy="14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EF8AAE5-468C-FE8E-E37E-E248E16328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F2E4AB-46A8-1FBE-695B-6D89A9A0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F117A6-D0A1-10D5-7AEC-D433455341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A67F-7C5D-5557-356F-9E0855EA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A7856129-A53A-0FB0-5A9E-E83A179430F8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5D52DF-A2A0-D691-E967-AB727764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1E5E2477-AC33-7B16-90F4-EE7B4513DAE6}"/>
              </a:ext>
            </a:extLst>
          </p:cNvPr>
          <p:cNvSpPr/>
          <p:nvPr/>
        </p:nvSpPr>
        <p:spPr>
          <a:xfrm>
            <a:off x="143550" y="3235173"/>
            <a:ext cx="1557808" cy="73308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388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GEZONDE SCHOOL-OMGEVING</a:t>
            </a:r>
            <a:endParaRPr lang="nl-NL" sz="14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2DE5AC0F-FBA8-F258-4478-7368C3E5579A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8C8C0B48-2D31-B360-BE28-991A865863D6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ADB08CCB-7768-5627-9729-31421A908D33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14B3051E-0699-6148-A06F-EB8A49F83DBB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6443B4-679B-EE6D-E497-E85B3F81C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12869" y="1622969"/>
            <a:ext cx="1419173" cy="1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562307A-EFC5-02BE-4C89-FA1936D7B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050510" y="1625429"/>
            <a:ext cx="141917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D8323C2-3468-7A39-7AB0-2E3419334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3888151" y="1622969"/>
            <a:ext cx="1419173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9AC7E7C-4661-4ED9-FB6F-6993CC97F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5725792" y="1654681"/>
            <a:ext cx="1427465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A435F37A-7144-BFFC-956A-BAB6E492D32A}"/>
              </a:ext>
            </a:extLst>
          </p:cNvPr>
          <p:cNvSpPr/>
          <p:nvPr/>
        </p:nvSpPr>
        <p:spPr>
          <a:xfrm>
            <a:off x="7577273" y="3224592"/>
            <a:ext cx="1412826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655753-DCA6-29BA-2CC1-59EAE9FBA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7"/>
          <a:stretch>
            <a:fillRect/>
          </a:stretch>
        </p:blipFill>
        <p:spPr bwMode="auto">
          <a:xfrm>
            <a:off x="7401156" y="1654188"/>
            <a:ext cx="1661149" cy="13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6D4927-AE87-6277-1679-0C3525E826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7D7463D-A889-2F81-8B97-E45909068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5D1A0F-99D2-1DBE-E7B0-A445021228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70F8-5877-ADD3-3AC7-754C53F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3F07A5-219A-4CA0-611F-37FB22849942}"/>
              </a:ext>
            </a:extLst>
          </p:cNvPr>
          <p:cNvSpPr txBox="1"/>
          <p:nvPr/>
        </p:nvSpPr>
        <p:spPr>
          <a:xfrm rot="21346832">
            <a:off x="728929" y="1677276"/>
            <a:ext cx="7686143" cy="17889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WELKE 4 </a:t>
            </a:r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WOORDEN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KOMEN TERUG</a:t>
            </a:r>
          </a:p>
          <a:p>
            <a:pPr algn="ctr"/>
            <a:r>
              <a:rPr lang="nl-NL" sz="15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EEN SAMENVATTING VAN DE VORIGE LES?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DBD43FD8-5754-8C4A-1B16-69A8C23704F2}"/>
              </a:ext>
            </a:extLst>
          </p:cNvPr>
          <p:cNvSpPr/>
          <p:nvPr/>
        </p:nvSpPr>
        <p:spPr>
          <a:xfrm>
            <a:off x="2951280" y="3641737"/>
            <a:ext cx="3199877" cy="3347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5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SCHRIJF ZE OP JE BINGOKAART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9582EF-A996-2593-A1EE-13932554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465"/>
            <a:ext cx="9144000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352E-62C9-8B85-92FA-B8FDDBA4B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52034D-E9DD-E024-BDFE-43ED1C554D46}"/>
              </a:ext>
            </a:extLst>
          </p:cNvPr>
          <p:cNvSpPr txBox="1"/>
          <p:nvPr/>
        </p:nvSpPr>
        <p:spPr>
          <a:xfrm rot="21346832">
            <a:off x="667426" y="1059795"/>
            <a:ext cx="7809151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EN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GELIJKHEID 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 LEERLINGEN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ZORGEN DAT IEDEREEN GELIJKE KANSEN HEEFT </a:t>
            </a: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OM GEHOORD TE WORDEN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64AEE5-4882-D5A7-DF78-DBB3A18F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FFFD2B-6EC0-AF71-8799-30E12FD6F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6F66EC-1757-B043-9E13-23969FDD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38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7D40-5852-E2EB-9470-030E3317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E979B08B-184F-23DC-1C89-95F553415343}"/>
              </a:ext>
            </a:extLst>
          </p:cNvPr>
          <p:cNvSpPr/>
          <p:nvPr/>
        </p:nvSpPr>
        <p:spPr>
          <a:xfrm rot="21350850">
            <a:off x="451423" y="26682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75ACAAAB-2337-2A94-676C-CE6CDC56A484}"/>
              </a:ext>
            </a:extLst>
          </p:cNvPr>
          <p:cNvSpPr/>
          <p:nvPr/>
        </p:nvSpPr>
        <p:spPr>
          <a:xfrm>
            <a:off x="1284564" y="98957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F616CB4-86FC-76BB-13A6-E0D3F4A3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3">
            <a:extLst>
              <a:ext uri="{FF2B5EF4-FFF2-40B4-BE49-F238E27FC236}">
                <a16:creationId xmlns:a16="http://schemas.microsoft.com/office/drawing/2014/main" id="{721AE4B1-84DD-C906-CDD8-5E2480D7C623}"/>
              </a:ext>
            </a:extLst>
          </p:cNvPr>
          <p:cNvSpPr/>
          <p:nvPr/>
        </p:nvSpPr>
        <p:spPr>
          <a:xfrm>
            <a:off x="693006" y="3377557"/>
            <a:ext cx="1851137" cy="90024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HEEFT  IEDEREEN, </a:t>
            </a:r>
          </a:p>
          <a:p>
            <a:pPr algn="ctr" defTabSz="685783"/>
            <a:r>
              <a:rPr lang="nl-NL" sz="105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 WAT VOOR ACHTERGROND DAN OOK, INVLOED OP WAT ER OP SCHOOL GEBEURT?</a:t>
            </a:r>
          </a:p>
        </p:txBody>
      </p:sp>
      <p:sp>
        <p:nvSpPr>
          <p:cNvPr id="13" name="Rechthoek 3">
            <a:extLst>
              <a:ext uri="{FF2B5EF4-FFF2-40B4-BE49-F238E27FC236}">
                <a16:creationId xmlns:a16="http://schemas.microsoft.com/office/drawing/2014/main" id="{4B982CCB-1B3D-5B3F-06D3-C8EFB54E86BC}"/>
              </a:ext>
            </a:extLst>
          </p:cNvPr>
          <p:cNvSpPr/>
          <p:nvPr/>
        </p:nvSpPr>
        <p:spPr>
          <a:xfrm>
            <a:off x="2786292" y="3377558"/>
            <a:ext cx="1585281" cy="90024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ALS JE ERGENS IETS VAN VINDT EN JE ZEGT DAT OP SCHOOL, VOEL JE JE DAN SERIEUS GENOMEN?</a:t>
            </a:r>
          </a:p>
        </p:txBody>
      </p:sp>
      <p:sp>
        <p:nvSpPr>
          <p:cNvPr id="14" name="Rechthoek 3">
            <a:extLst>
              <a:ext uri="{FF2B5EF4-FFF2-40B4-BE49-F238E27FC236}">
                <a16:creationId xmlns:a16="http://schemas.microsoft.com/office/drawing/2014/main" id="{842F1809-00BA-4B4C-9BFB-D092D2F6178B}"/>
              </a:ext>
            </a:extLst>
          </p:cNvPr>
          <p:cNvSpPr/>
          <p:nvPr/>
        </p:nvSpPr>
        <p:spPr>
          <a:xfrm>
            <a:off x="4649802" y="3408729"/>
            <a:ext cx="1861239" cy="57707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MAG IEDEREEN ZIJN WIE DIE IS? HEEFT IEDEREEN DEZELFDE KANSEN?</a:t>
            </a:r>
          </a:p>
        </p:txBody>
      </p:sp>
      <p:sp>
        <p:nvSpPr>
          <p:cNvPr id="16" name="Rechthoek 3">
            <a:extLst>
              <a:ext uri="{FF2B5EF4-FFF2-40B4-BE49-F238E27FC236}">
                <a16:creationId xmlns:a16="http://schemas.microsoft.com/office/drawing/2014/main" id="{1FEC33B2-DC87-099E-44A6-7430A3B9A9D9}"/>
              </a:ext>
            </a:extLst>
          </p:cNvPr>
          <p:cNvSpPr/>
          <p:nvPr/>
        </p:nvSpPr>
        <p:spPr>
          <a:xfrm>
            <a:off x="6764501" y="3377556"/>
            <a:ext cx="1403796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05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ZIJN ER MENSEN DIE ZICH GEDISCRIMINEERD VOELEN?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ED6895-DA12-88F7-89BB-67BB244C5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1658" b="53725"/>
          <a:stretch>
            <a:fillRect/>
          </a:stretch>
        </p:blipFill>
        <p:spPr bwMode="auto">
          <a:xfrm>
            <a:off x="4757441" y="1640897"/>
            <a:ext cx="1536859" cy="14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8530492-836D-4FC3-939A-F4497D4F7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2325" b="33956"/>
          <a:stretch>
            <a:fillRect/>
          </a:stretch>
        </p:blipFill>
        <p:spPr bwMode="auto">
          <a:xfrm>
            <a:off x="869255" y="1640897"/>
            <a:ext cx="1498640" cy="15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C7F0216-126D-20F6-6E17-738ADCBD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7425" b="40026"/>
          <a:stretch>
            <a:fillRect/>
          </a:stretch>
        </p:blipFill>
        <p:spPr bwMode="auto">
          <a:xfrm>
            <a:off x="2829613" y="1652192"/>
            <a:ext cx="1498640" cy="14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3218CFD-2211-D715-B79D-7A5A59EF2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r="15416" b="39998"/>
          <a:stretch>
            <a:fillRect/>
          </a:stretch>
        </p:blipFill>
        <p:spPr bwMode="auto">
          <a:xfrm>
            <a:off x="6697970" y="1673597"/>
            <a:ext cx="1536859" cy="14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3C322DB-9C68-EF40-E95C-27E26AAC75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30E86B-6304-FEC1-582A-EA11D4EBA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264728-A292-9D15-7F3C-C7B25F0524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UNICEF-soorten besluitvorming Tot je recht 2026">
            <a:hlinkClick r:id="" action="ppaction://media"/>
            <a:extLst>
              <a:ext uri="{FF2B5EF4-FFF2-40B4-BE49-F238E27FC236}">
                <a16:creationId xmlns:a16="http://schemas.microsoft.com/office/drawing/2014/main" id="{0D6D2F80-FCAE-49CC-3283-8EB65A8C0F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69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1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EB8-C957-534F-EC0E-DE06DDD8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99B99F-9E24-2256-987C-7970F4444818}"/>
              </a:ext>
            </a:extLst>
          </p:cNvPr>
          <p:cNvSpPr txBox="1"/>
          <p:nvPr/>
        </p:nvSpPr>
        <p:spPr>
          <a:xfrm rot="21346832">
            <a:off x="667425" y="1613796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AAN DE </a:t>
            </a:r>
          </a:p>
          <a:p>
            <a:pPr algn="ctr"/>
            <a:r>
              <a:rPr lang="nl-NL" sz="60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SLAG!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1E4332-AD24-9F90-FCEB-0B9351D0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0EF859-AA02-490E-B4AC-BB84963A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9DC8E28-DDEE-BEF7-2147-32BF80C91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r="3501" b="-13204"/>
          <a:stretch>
            <a:fillRect/>
          </a:stretch>
        </p:blipFill>
        <p:spPr bwMode="auto">
          <a:xfrm>
            <a:off x="2231076" y="4313110"/>
            <a:ext cx="4922181" cy="5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A5FE8-CABB-14D7-F777-741EEFC2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260FC4-3869-5B34-A4F7-3A7B481254C1}"/>
              </a:ext>
            </a:extLst>
          </p:cNvPr>
          <p:cNvSpPr txBox="1"/>
          <p:nvPr/>
        </p:nvSpPr>
        <p:spPr>
          <a:xfrm rot="21346832">
            <a:off x="667425" y="938610"/>
            <a:ext cx="7809151" cy="32662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 WELK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 MOET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JOUW SCHOOL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AAN DE SLAG?</a:t>
            </a:r>
          </a:p>
          <a:p>
            <a:pPr algn="ctr"/>
            <a:r>
              <a:rPr lang="nl-NL" sz="15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VOLGENS JOUW GROEPJE?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6525B8C-0CD8-A53E-B1F6-0E34A00E7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194C375-FF12-66CA-7F07-6D4CE0D6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3A1B28C-3CCB-3238-2F79-0F1CA1D8D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4187" b="14495"/>
          <a:stretch>
            <a:fillRect/>
          </a:stretch>
        </p:blipFill>
        <p:spPr bwMode="auto">
          <a:xfrm>
            <a:off x="2231077" y="4379997"/>
            <a:ext cx="4922180" cy="5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925F-8756-7628-9C42-D782C7EA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42B2A844-89D3-3438-995A-C06EB98A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1" y="276726"/>
            <a:ext cx="8415958" cy="4866774"/>
          </a:xfrm>
          <a:prstGeom prst="rect">
            <a:avLst/>
          </a:prstGeom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C54DD8B4-2C2F-EFF2-9B81-832D647A7FF5}"/>
              </a:ext>
            </a:extLst>
          </p:cNvPr>
          <p:cNvSpPr/>
          <p:nvPr/>
        </p:nvSpPr>
        <p:spPr>
          <a:xfrm rot="21350850">
            <a:off x="2617005" y="3651145"/>
            <a:ext cx="3909988" cy="923328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5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</a:t>
            </a:r>
          </a:p>
        </p:txBody>
      </p:sp>
    </p:spTree>
    <p:extLst>
      <p:ext uri="{BB962C8B-B14F-4D97-AF65-F5344CB8AC3E}">
        <p14:creationId xmlns:p14="http://schemas.microsoft.com/office/powerpoint/2010/main" val="11890276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2D91-4E46-3779-32D3-72B8DE62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102D233-E7C8-DC67-9F8A-AAD497FE6094}"/>
              </a:ext>
            </a:extLst>
          </p:cNvPr>
          <p:cNvSpPr/>
          <p:nvPr/>
        </p:nvSpPr>
        <p:spPr>
          <a:xfrm>
            <a:off x="570016" y="1386023"/>
            <a:ext cx="8143673" cy="224676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endParaRPr lang="nl-NL" sz="1600" b="1"/>
          </a:p>
          <a:p>
            <a:pPr algn="ctr" defTabSz="685783"/>
            <a:endParaRPr lang="nl-NL" sz="1600" b="1"/>
          </a:p>
          <a:p>
            <a:pPr algn="ctr" defTabSz="685783"/>
            <a:r>
              <a:rPr lang="nl-NL" sz="1200" dirty="0">
                <a:latin typeface="Noto Sans"/>
                <a:ea typeface="Noto Sans"/>
                <a:cs typeface="Noto Sans"/>
              </a:rPr>
              <a:t>Vorige les hebben we kennis gemaakt met verschillende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kinderrechten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. Dat zijn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afspraken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die landen hebben gemaakt om ervoor te zorgen dat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kinderen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jongeren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veilig en gezond kunnen opgroeien. Ze worden uitgelegd in 54 artikelen in het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Kinderrechtenverdrag</a:t>
            </a:r>
            <a:r>
              <a:rPr lang="nl-NL" sz="1200" dirty="0">
                <a:latin typeface="Noto Sans"/>
                <a:ea typeface="Noto Sans"/>
                <a:cs typeface="Noto Sans"/>
              </a:rPr>
              <a:t>. Je kan ze opdelen in rechten die kinderen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beschermen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, rechten die zorgen dat kinderen de juiste dingen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krijgen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en rechten die zorgen dat alle kinderen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meetellen</a:t>
            </a:r>
            <a:r>
              <a:rPr lang="nl-NL" sz="1200" dirty="0">
                <a:latin typeface="Noto Sans"/>
                <a:ea typeface="Noto Sans"/>
                <a:cs typeface="Noto Sans"/>
              </a:rPr>
              <a:t>. </a:t>
            </a:r>
          </a:p>
          <a:p>
            <a:pPr algn="ctr" defTabSz="685783"/>
            <a:endParaRPr lang="nl-NL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 defTabSz="685783"/>
            <a:r>
              <a:rPr lang="nl-NL" sz="1200" dirty="0">
                <a:latin typeface="Noto Sans"/>
                <a:ea typeface="Noto Sans"/>
                <a:cs typeface="Noto Sans"/>
              </a:rPr>
              <a:t>Kinderrechten zie je ook terug op school. Bijvoorbeeld als het gaat om een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gezonde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schoolomgeving, mentaal welzijn, kwaliteit van het onderwijs, veiligheid </a:t>
            </a:r>
            <a:r>
              <a:rPr lang="nl-NL" sz="1200" dirty="0">
                <a:latin typeface="Noto Sans"/>
                <a:ea typeface="Noto Sans"/>
                <a:cs typeface="Noto Sans"/>
              </a:rPr>
              <a:t>en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inspraak en gelijkheid </a:t>
            </a:r>
            <a:r>
              <a:rPr lang="nl-NL" sz="1200" dirty="0">
                <a:latin typeface="Noto Sans"/>
                <a:ea typeface="Noto Sans"/>
                <a:cs typeface="Noto Sans"/>
              </a:rPr>
              <a:t>van leerlingen.</a:t>
            </a:r>
          </a:p>
          <a:p>
            <a:pPr algn="ctr" defTabSz="685783"/>
            <a:endParaRPr lang="nl-NL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 defTabSz="685783"/>
            <a:r>
              <a:rPr lang="nl-NL" sz="1200" dirty="0">
                <a:latin typeface="Noto Sans"/>
                <a:ea typeface="Noto Sans"/>
                <a:cs typeface="Noto Sans"/>
              </a:rPr>
              <a:t>In de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kinderrechten poll </a:t>
            </a:r>
            <a:r>
              <a:rPr lang="nl-NL" sz="1200" dirty="0">
                <a:latin typeface="Noto Sans"/>
                <a:ea typeface="Noto Sans"/>
                <a:cs typeface="Noto Sans"/>
              </a:rPr>
              <a:t>heeft iedereen zijn </a:t>
            </a:r>
            <a:r>
              <a:rPr lang="nl-NL" sz="1200" b="1" dirty="0">
                <a:latin typeface="Noto Sans"/>
                <a:ea typeface="Noto Sans"/>
                <a:cs typeface="Noto Sans"/>
              </a:rPr>
              <a:t>mening</a:t>
            </a:r>
            <a:r>
              <a:rPr lang="nl-NL" sz="1200" dirty="0">
                <a:latin typeface="Noto Sans"/>
                <a:ea typeface="Noto Sans"/>
                <a:cs typeface="Noto Sans"/>
              </a:rPr>
              <a:t> gegeven over kinderrechten op school. </a:t>
            </a: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E49D988E-AFD2-4541-6DBF-37493AE2F731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5CE2B211-E9FE-3386-32C9-A6F046572964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53D161-9DDD-2090-1369-C4B6A223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0465"/>
            <a:ext cx="9144000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91F83-26C6-EDA1-9FAB-EA73A22A8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5E436C3-F250-E614-6835-7F9B50BB2FF4}"/>
              </a:ext>
            </a:extLst>
          </p:cNvPr>
          <p:cNvSpPr txBox="1"/>
          <p:nvPr/>
        </p:nvSpPr>
        <p:spPr>
          <a:xfrm rot="21346832">
            <a:off x="728929" y="2167794"/>
            <a:ext cx="7686143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BINGO?</a:t>
            </a:r>
            <a:endParaRPr lang="nl-NL" sz="1575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29DA21-576A-4570-B485-CCC0BC8E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465"/>
            <a:ext cx="9144000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6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8A7F-2624-07A9-8B2D-DD8508C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BD619E5F-0FDE-C5E7-4056-6ADD2908A61B}"/>
              </a:ext>
            </a:extLst>
          </p:cNvPr>
          <p:cNvSpPr/>
          <p:nvPr/>
        </p:nvSpPr>
        <p:spPr>
          <a:xfrm rot="21350850">
            <a:off x="451164" y="442574"/>
            <a:ext cx="3638003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VANDAAG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02D38-0EA4-10F0-4020-AFB8366D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953" y="225980"/>
            <a:ext cx="1689487" cy="1125000"/>
          </a:xfrm>
          <a:prstGeom prst="rect">
            <a:avLst/>
          </a:prstGeom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C51AF9A2-EF69-94CB-D38D-B74BB150B07C}"/>
              </a:ext>
            </a:extLst>
          </p:cNvPr>
          <p:cNvSpPr/>
          <p:nvPr/>
        </p:nvSpPr>
        <p:spPr>
          <a:xfrm>
            <a:off x="1392953" y="3498254"/>
            <a:ext cx="1687826" cy="24237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9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GROEPJES MAKEN</a:t>
            </a: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53852B27-88EC-5CBD-C246-9C0FC75DFA30}"/>
              </a:ext>
            </a:extLst>
          </p:cNvPr>
          <p:cNvSpPr/>
          <p:nvPr/>
        </p:nvSpPr>
        <p:spPr>
          <a:xfrm>
            <a:off x="3794039" y="3498254"/>
            <a:ext cx="1461560" cy="24237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9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 KIEZEN</a:t>
            </a:r>
          </a:p>
        </p:txBody>
      </p:sp>
      <p:sp>
        <p:nvSpPr>
          <p:cNvPr id="5" name="Rechthoek 3">
            <a:extLst>
              <a:ext uri="{FF2B5EF4-FFF2-40B4-BE49-F238E27FC236}">
                <a16:creationId xmlns:a16="http://schemas.microsoft.com/office/drawing/2014/main" id="{ECF070BF-234D-DB9E-D252-6ADB9AE9C43F}"/>
              </a:ext>
            </a:extLst>
          </p:cNvPr>
          <p:cNvSpPr/>
          <p:nvPr/>
        </p:nvSpPr>
        <p:spPr>
          <a:xfrm>
            <a:off x="6115555" y="3527108"/>
            <a:ext cx="1336567" cy="39241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975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IDEEËN PRESENTEREN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EB0DAD0-37AF-9F6D-C215-9CADBD1F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CD1FF2BB-DFE1-EBAC-99EC-E136CBAB0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6"/>
          <a:stretch>
            <a:fillRect/>
          </a:stretch>
        </p:blipFill>
        <p:spPr bwMode="auto">
          <a:xfrm>
            <a:off x="1366973" y="1553348"/>
            <a:ext cx="1739788" cy="15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AEE9B19-86F6-4C22-47F8-F3668F86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6"/>
          <a:stretch>
            <a:fillRect/>
          </a:stretch>
        </p:blipFill>
        <p:spPr bwMode="auto">
          <a:xfrm>
            <a:off x="3692825" y="1567154"/>
            <a:ext cx="1562774" cy="15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7116969-4E45-4AC0-10E2-4F92358AD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1"/>
          <a:stretch>
            <a:fillRect/>
          </a:stretch>
        </p:blipFill>
        <p:spPr bwMode="auto">
          <a:xfrm>
            <a:off x="6002451" y="1567155"/>
            <a:ext cx="1562774" cy="15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66AFC-383E-26BA-DDB6-F5AD9229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853986E8-A242-97C9-434D-FDC53D9585E9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FA7BBD-8575-D508-65EB-BC017F01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323DC57D-4F5B-ACD6-84BA-5851832C20E4}"/>
              </a:ext>
            </a:extLst>
          </p:cNvPr>
          <p:cNvSpPr/>
          <p:nvPr/>
        </p:nvSpPr>
        <p:spPr>
          <a:xfrm>
            <a:off x="143550" y="3235173"/>
            <a:ext cx="1557808" cy="733084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388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GEZONDE SCHOOL-OMGEVING</a:t>
            </a:r>
            <a:endParaRPr lang="nl-NL" sz="14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41F63EF0-ADAF-966F-8C84-B9297887099B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F2D65090-0AA2-41D9-33B3-D1E65D048EC0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8ED02621-8937-2516-EAD8-DD56D2E404C4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037215B1-6F9B-8E00-1706-CE080BA1486E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8A260A-D951-6EF0-15FC-DF97B3B42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212869" y="1622969"/>
            <a:ext cx="1419173" cy="1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9603BFF-DF85-8ABA-4AE5-6CD9AB0F9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050510" y="1625429"/>
            <a:ext cx="141917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AC0CA51-4520-6E99-802A-3985EB50A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3888151" y="1622969"/>
            <a:ext cx="1419173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532081F-70D8-6302-AA30-0F78777DD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5725792" y="1654681"/>
            <a:ext cx="1427465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A40FFCA-BD98-1F88-5416-6231265F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7389335" y="1642271"/>
            <a:ext cx="1684795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604014D-DEEC-FD37-E1BC-C4F85DA96A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61FBB4F-6AEB-5CC9-DC86-59A4A887F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7B335C2-A34B-730C-C18B-F194FE741B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  <p:sp>
        <p:nvSpPr>
          <p:cNvPr id="8" name="Rechthoek 3">
            <a:extLst>
              <a:ext uri="{FF2B5EF4-FFF2-40B4-BE49-F238E27FC236}">
                <a16:creationId xmlns:a16="http://schemas.microsoft.com/office/drawing/2014/main" id="{37F87268-A0F4-B64D-19E6-81B0F200E98C}"/>
              </a:ext>
            </a:extLst>
          </p:cNvPr>
          <p:cNvSpPr/>
          <p:nvPr/>
        </p:nvSpPr>
        <p:spPr>
          <a:xfrm>
            <a:off x="7577273" y="3266155"/>
            <a:ext cx="1324503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</p:spTree>
    <p:extLst>
      <p:ext uri="{BB962C8B-B14F-4D97-AF65-F5344CB8AC3E}">
        <p14:creationId xmlns:p14="http://schemas.microsoft.com/office/powerpoint/2010/main" val="424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65C0-3767-AFD4-FF3A-172D9472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7190EF15-0D64-D498-211E-79AC43D8628D}"/>
              </a:ext>
            </a:extLst>
          </p:cNvPr>
          <p:cNvSpPr/>
          <p:nvPr/>
        </p:nvSpPr>
        <p:spPr>
          <a:xfrm rot="21350850">
            <a:off x="451423" y="44970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0868C5-58B2-A468-D59B-0DCA1DCE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C6DCC026-EDFC-5560-7C82-CE7AE2AFED2B}"/>
              </a:ext>
            </a:extLst>
          </p:cNvPr>
          <p:cNvSpPr/>
          <p:nvPr/>
        </p:nvSpPr>
        <p:spPr>
          <a:xfrm>
            <a:off x="143550" y="3232384"/>
            <a:ext cx="1557808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 SCHOOL- OMGEVING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959377C0-12DF-2973-E187-D22E298A9BB4}"/>
              </a:ext>
            </a:extLst>
          </p:cNvPr>
          <p:cNvSpPr/>
          <p:nvPr/>
        </p:nvSpPr>
        <p:spPr>
          <a:xfrm>
            <a:off x="2231077" y="3235624"/>
            <a:ext cx="1058037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MENTAAL WELZIJN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60D9093C-5F13-C2F2-1EA0-1151D5CE213B}"/>
              </a:ext>
            </a:extLst>
          </p:cNvPr>
          <p:cNvSpPr/>
          <p:nvPr/>
        </p:nvSpPr>
        <p:spPr>
          <a:xfrm>
            <a:off x="3917542" y="3232386"/>
            <a:ext cx="1308917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KWALITEIT VAN HET ONDERWIJS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090CB913-8F5B-EA86-6AE3-316D38635059}"/>
              </a:ext>
            </a:extLst>
          </p:cNvPr>
          <p:cNvSpPr/>
          <p:nvPr/>
        </p:nvSpPr>
        <p:spPr>
          <a:xfrm>
            <a:off x="1284564" y="117245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3E9E9DBD-AC61-550D-DC19-F0845FD597CA}"/>
              </a:ext>
            </a:extLst>
          </p:cNvPr>
          <p:cNvSpPr/>
          <p:nvPr/>
        </p:nvSpPr>
        <p:spPr>
          <a:xfrm>
            <a:off x="5785065" y="3232384"/>
            <a:ext cx="130891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VEILIGHEID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CC39CB8-B465-ABF1-0302-D712389F6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1"/>
          <a:stretch>
            <a:fillRect/>
          </a:stretch>
        </p:blipFill>
        <p:spPr bwMode="auto">
          <a:xfrm>
            <a:off x="2050510" y="1625429"/>
            <a:ext cx="141917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D78FBED-BAFC-2C42-934B-4C5A857F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37651"/>
          <a:stretch>
            <a:fillRect/>
          </a:stretch>
        </p:blipFill>
        <p:spPr bwMode="auto">
          <a:xfrm>
            <a:off x="3888151" y="1622969"/>
            <a:ext cx="1419173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48DFFFA-6396-6A9D-48A4-59984ECD8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>
            <a:fillRect/>
          </a:stretch>
        </p:blipFill>
        <p:spPr bwMode="auto">
          <a:xfrm>
            <a:off x="5725792" y="1654681"/>
            <a:ext cx="1427465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99B1B30-C7BA-D1E9-659D-F702A5493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31"/>
          <a:stretch>
            <a:fillRect/>
          </a:stretch>
        </p:blipFill>
        <p:spPr bwMode="auto">
          <a:xfrm>
            <a:off x="7389335" y="1642271"/>
            <a:ext cx="1684795" cy="13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3">
            <a:extLst>
              <a:ext uri="{FF2B5EF4-FFF2-40B4-BE49-F238E27FC236}">
                <a16:creationId xmlns:a16="http://schemas.microsoft.com/office/drawing/2014/main" id="{D00C6A80-D802-0B0A-B4C5-68F8F547E6F1}"/>
              </a:ext>
            </a:extLst>
          </p:cNvPr>
          <p:cNvSpPr/>
          <p:nvPr/>
        </p:nvSpPr>
        <p:spPr>
          <a:xfrm>
            <a:off x="7577273" y="3266155"/>
            <a:ext cx="1324503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INSPRAAK EN GELIJKHEID VAN LEERLINGEN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E0788-58C2-57CD-7926-72306DCFA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7"/>
          <a:stretch>
            <a:fillRect/>
          </a:stretch>
        </p:blipFill>
        <p:spPr bwMode="auto">
          <a:xfrm>
            <a:off x="213648" y="1622970"/>
            <a:ext cx="1438693" cy="14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201D952-9BE0-8F52-9E82-962BF48E64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CB6C9B2-1F8D-6D4D-0D69-412266A33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FF02E5E-454A-2D74-1490-4963011E387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60B9F-5C04-94A4-E853-4EF31DA2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5A6D000-0DB5-4503-7A3D-7B8FE4D02779}"/>
              </a:ext>
            </a:extLst>
          </p:cNvPr>
          <p:cNvSpPr txBox="1"/>
          <p:nvPr/>
        </p:nvSpPr>
        <p:spPr>
          <a:xfrm rot="21346832">
            <a:off x="667426" y="1552238"/>
            <a:ext cx="7809151" cy="203902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GEZONDE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SCHOOLOMGEVING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 FIT EN GEZOND VOELEN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ACBB23-DB58-1315-A60D-48FB6CE5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4769E0-8438-BB9D-9820-F98F387EC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70058D-99E1-E232-A8DD-5C035697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74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8A14C-6F86-7F6C-5E5B-152F81CA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3E02017F-7771-EBB5-F929-61E92524E552}"/>
              </a:ext>
            </a:extLst>
          </p:cNvPr>
          <p:cNvSpPr/>
          <p:nvPr/>
        </p:nvSpPr>
        <p:spPr>
          <a:xfrm rot="21350850">
            <a:off x="451423" y="266826"/>
            <a:ext cx="3441009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DF5C68-3604-AFC6-45DF-4424FA7D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83F4E238-8AA9-B3AD-BB31-6051AB3717A1}"/>
              </a:ext>
            </a:extLst>
          </p:cNvPr>
          <p:cNvSpPr/>
          <p:nvPr/>
        </p:nvSpPr>
        <p:spPr>
          <a:xfrm>
            <a:off x="592906" y="3230621"/>
            <a:ext cx="1511810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HELPT SCHOOL JE OM GENOEG TE BEWEGEN?</a:t>
            </a:r>
          </a:p>
        </p:txBody>
      </p:sp>
      <p:sp>
        <p:nvSpPr>
          <p:cNvPr id="11" name="Rechthoek 3">
            <a:extLst>
              <a:ext uri="{FF2B5EF4-FFF2-40B4-BE49-F238E27FC236}">
                <a16:creationId xmlns:a16="http://schemas.microsoft.com/office/drawing/2014/main" id="{0C134860-09A4-6C67-AA40-9D5ED7CB5FCC}"/>
              </a:ext>
            </a:extLst>
          </p:cNvPr>
          <p:cNvSpPr/>
          <p:nvPr/>
        </p:nvSpPr>
        <p:spPr>
          <a:xfrm>
            <a:off x="2658267" y="3230621"/>
            <a:ext cx="1511809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KUN JE GEZOND ETEN EN DRINKEN OP SCHOOL?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4A37E879-6571-F7C7-6B9F-C2DAD4652CAD}"/>
              </a:ext>
            </a:extLst>
          </p:cNvPr>
          <p:cNvSpPr/>
          <p:nvPr/>
        </p:nvSpPr>
        <p:spPr>
          <a:xfrm>
            <a:off x="1284564" y="989575"/>
            <a:ext cx="141917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THEMA’S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DECD8789-CF02-7DC6-C489-E61E3E478B02}"/>
              </a:ext>
            </a:extLst>
          </p:cNvPr>
          <p:cNvSpPr/>
          <p:nvPr/>
        </p:nvSpPr>
        <p:spPr>
          <a:xfrm>
            <a:off x="4566166" y="3235791"/>
            <a:ext cx="1850788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WORDT ER GENOEG VERTELD OVER EEN GEZONDE LIFESTYLE?</a:t>
            </a:r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AFFB4E07-48E3-12F2-928B-AC6AF4931C06}"/>
              </a:ext>
            </a:extLst>
          </p:cNvPr>
          <p:cNvSpPr/>
          <p:nvPr/>
        </p:nvSpPr>
        <p:spPr>
          <a:xfrm>
            <a:off x="6813044" y="3237077"/>
            <a:ext cx="1994144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685783"/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KUN JE HULP VRAGEN OVER GEZOND LEVEN ALS JE DAT ZOU WILLEN?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E89594-752E-7DFB-5463-2709309F5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4"/>
          <a:stretch>
            <a:fillRect/>
          </a:stretch>
        </p:blipFill>
        <p:spPr bwMode="auto">
          <a:xfrm>
            <a:off x="2716614" y="1646077"/>
            <a:ext cx="1419172" cy="14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6085DF0-5B49-E581-6F7D-FE8B31CB5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8"/>
          <a:stretch>
            <a:fillRect/>
          </a:stretch>
        </p:blipFill>
        <p:spPr bwMode="auto">
          <a:xfrm>
            <a:off x="534794" y="1646078"/>
            <a:ext cx="1628035" cy="14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1888FAA-E723-A878-603B-0F929B117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6"/>
          <a:stretch>
            <a:fillRect/>
          </a:stretch>
        </p:blipFill>
        <p:spPr bwMode="auto">
          <a:xfrm>
            <a:off x="4463716" y="1640162"/>
            <a:ext cx="1953238" cy="14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2642762-3A34-EF1A-4635-AC83C5858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6"/>
          <a:stretch>
            <a:fillRect/>
          </a:stretch>
        </p:blipFill>
        <p:spPr bwMode="auto">
          <a:xfrm>
            <a:off x="6801011" y="1646077"/>
            <a:ext cx="1994145" cy="14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7D117FA-BC28-8FAD-16A4-2D574C4DCC1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5601" b="3200"/>
          <a:stretch>
            <a:fillRect/>
          </a:stretch>
        </p:blipFill>
        <p:spPr>
          <a:xfrm>
            <a:off x="0" y="4371415"/>
            <a:ext cx="2231077" cy="7289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153F44-E72C-3599-7BCB-D59A392A7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-1" r="34640" b="-61746"/>
          <a:stretch>
            <a:fillRect/>
          </a:stretch>
        </p:blipFill>
        <p:spPr bwMode="auto">
          <a:xfrm>
            <a:off x="2231077" y="4390055"/>
            <a:ext cx="4922180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F1B323D-A52B-61B9-B0B3-A67AD82B3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265" b="-941"/>
          <a:stretch>
            <a:fillRect/>
          </a:stretch>
        </p:blipFill>
        <p:spPr>
          <a:xfrm>
            <a:off x="7153257" y="4383383"/>
            <a:ext cx="1987452" cy="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st" id="{0DB07639-32D8-4C75-9301-7AA6D3AE9E7C}" vid="{80712AA8-66F7-4588-8922-7954672C37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9" ma:contentTypeDescription="Een nieuw document maken." ma:contentTypeScope="" ma:versionID="e71cdd9e871d7d26ae532372638f3de1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1f9069070ed3589f867d2334fc7dc4a6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8E99F5-11A9-45EF-BD69-20A1566CCEF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78a1cbcb-25f1-408f-a5fc-924274ca6c54"/>
    <ds:schemaRef ds:uri="b4ee24ad-876c-4529-9df7-a7b6f7cc220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E43627-8925-4D50-A424-B2DB2FCE2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C984D-4239-40A3-91FB-4718B8F29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e24ad-876c-4529-9df7-a7b6f7cc2209"/>
    <ds:schemaRef ds:uri="78a1cbcb-25f1-408f-a5fc-924274ca6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Jeugd Sjabloon juni2025</Template>
  <TotalTime>0</TotalTime>
  <Words>834</Words>
  <Application>Microsoft Office PowerPoint</Application>
  <PresentationFormat>On-screen Show (16:9)</PresentationFormat>
  <Paragraphs>137</Paragraphs>
  <Slides>25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Frederike de Lorijn</dc:creator>
  <cp:lastModifiedBy>Frederike de Lorijn</cp:lastModifiedBy>
  <cp:revision>6</cp:revision>
  <dcterms:created xsi:type="dcterms:W3CDTF">2026-01-22T14:16:54Z</dcterms:created>
  <dcterms:modified xsi:type="dcterms:W3CDTF">2026-03-17T10:36:11Z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