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34" r:id="rId4"/>
  </p:sldMasterIdLst>
  <p:notesMasterIdLst>
    <p:notesMasterId r:id="rId21"/>
  </p:notesMasterIdLst>
  <p:handoutMasterIdLst>
    <p:handoutMasterId r:id="rId22"/>
  </p:handoutMasterIdLst>
  <p:sldIdLst>
    <p:sldId id="334" r:id="rId5"/>
    <p:sldId id="371" r:id="rId6"/>
    <p:sldId id="352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70" r:id="rId19"/>
    <p:sldId id="369" r:id="rId2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3429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6858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0287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3716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17145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0574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24003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27432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B46502-D5DE-5A0C-4E38-949DBCFDA182}" name="Hester van Meurs" initials="HM" userId="S::meursh@unicef.nl::ca1460cf-924b-4dcf-90ab-94c056c9f63a" providerId="AD"/>
  <p188:author id="{1EDC9C21-BCD4-E9D9-8F64-A3ADA54310F9}" name="Lotte Dambrink-Raisifar" initials="LDR" userId="S::dambrl@unicef.nl::d882c900-4bac-4b8e-ab33-625597025fdf" providerId="AD"/>
  <p188:author id="{CE9529AA-4DAE-9593-8304-876BD9BA7C6E}" name="Aniek Weerdenburg" initials="AW" userId="S::weerda@unicef.nl::2c034be2-c240-4fd2-81df-02bd0214a8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EF7D00"/>
    <a:srgbClr val="FBB600"/>
    <a:srgbClr val="005146"/>
    <a:srgbClr val="304697"/>
    <a:srgbClr val="80BD41"/>
    <a:srgbClr val="F26A21"/>
    <a:srgbClr val="02833D"/>
    <a:srgbClr val="6A1E74"/>
    <a:srgbClr val="FFC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93CEF9-533D-F68A-5143-C1A144C0CE7E}" v="21" dt="2025-10-06T15:02:46.484"/>
    <p1510:client id="{97464A92-D670-4AF8-B72B-CD4A42B81334}" v="38" dt="2025-10-06T15:15:39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24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52" y="10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B94AE8E-DC9B-FDB0-85B5-9ECF715885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E92443-BB89-C40F-42E6-B00387498E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618D6-F8C1-B74A-8849-FC451708F72C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72257E-ACA6-30E4-CB38-B873941E22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719B472-3022-916A-3A46-1FAAFF5802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521CE-5CB9-6D42-AC4E-90ADC175F0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475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66622-FAD9-4AC7-AAAB-2CEFEF171AB1}" type="datetimeFigureOut">
              <a:rPr lang="nl-NL" smtClean="0"/>
              <a:t>17-11-2025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D122-F43F-4487-8168-C919A92A41A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8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2D4E531D-DB5E-5D4B-2025-2F5E642332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47" y="18948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10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9503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 witte achtergro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95335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99" r:id="rId2"/>
    <p:sldLayoutId id="2147483813" r:id="rId3"/>
  </p:sldLayoutIdLst>
  <p:transition spd="med"/>
  <p:hf hdr="0" ftr="0" dt="0"/>
  <p:txStyles>
    <p:titleStyle>
      <a:lvl1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1" i="0" u="none" strike="noStrike" cap="all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80000" marR="0" indent="-180000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80000" marR="0" indent="-180000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360000" marR="0" indent="-180000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>
          <a:srgbClr val="00AEEF"/>
        </a:buClr>
        <a:buSzTx/>
        <a:buFont typeface="Systeemlettertype regulier"/>
        <a:buChar char="-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540000" marR="0" indent="-180000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540000" marR="0" indent="-180000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91457" marR="0" indent="-276957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34357" marR="0" indent="-276957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77257" marR="0" indent="-276957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20157" marR="0" indent="-276957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5">
            <a:extLst>
              <a:ext uri="{FF2B5EF4-FFF2-40B4-BE49-F238E27FC236}">
                <a16:creationId xmlns:a16="http://schemas.microsoft.com/office/drawing/2014/main" id="{B806995D-2DDC-E688-D830-018880ED5926}"/>
              </a:ext>
            </a:extLst>
          </p:cNvPr>
          <p:cNvSpPr txBox="1">
            <a:spLocks/>
          </p:cNvSpPr>
          <p:nvPr/>
        </p:nvSpPr>
        <p:spPr>
          <a:xfrm rot="21399228">
            <a:off x="800285" y="1123073"/>
            <a:ext cx="5555799" cy="540513"/>
          </a:xfrm>
          <a:prstGeom prst="rect">
            <a:avLst/>
          </a:prstGeom>
          <a:solidFill>
            <a:schemeClr val="accent4"/>
          </a:solidFill>
        </p:spPr>
        <p:txBody>
          <a:bodyPr lIns="91440" tIns="72000" rIns="91440" bIns="0" anchor="ctr" anchorCtr="0">
            <a:noAutofit/>
          </a:bodyPr>
          <a:lstStyle>
            <a:lvl1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1" i="0" u="none" strike="noStrike" cap="all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sz="400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Echt OF Neprecht?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8F26B497-6757-711F-6AA1-36C4D694B51D}"/>
              </a:ext>
            </a:extLst>
          </p:cNvPr>
          <p:cNvSpPr txBox="1">
            <a:spLocks/>
          </p:cNvSpPr>
          <p:nvPr/>
        </p:nvSpPr>
        <p:spPr>
          <a:xfrm>
            <a:off x="915913" y="2195602"/>
            <a:ext cx="5367321" cy="207595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8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8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36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AEEF"/>
              </a:buClr>
              <a:buSzTx/>
              <a:buFont typeface="Systeemlettertype regulier"/>
              <a:buChar char="-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54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54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19914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3343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6772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0201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FFFFF"/>
              </a:buClr>
              <a:defRPr/>
            </a:pPr>
            <a:r>
              <a:rPr lang="nl-NL" sz="140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Wil je een leuke quiz doen tijdens je spreekbeurt? </a:t>
            </a:r>
          </a:p>
          <a:p>
            <a:pPr marL="0" indent="0">
              <a:lnSpc>
                <a:spcPct val="100000"/>
              </a:lnSpc>
              <a:buClr>
                <a:srgbClr val="FFFFFF"/>
              </a:buClr>
              <a:defRPr/>
            </a:pPr>
            <a:r>
              <a:rPr lang="nl-NL" sz="140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Test de kennis van jouw klas!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Clr>
                <a:srgbClr val="FFFFFF"/>
              </a:buClr>
              <a:defRPr/>
            </a:pPr>
            <a:endParaRPr lang="nl-NL" sz="14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FFFFFF"/>
              </a:buClr>
              <a:defRPr/>
            </a:pPr>
            <a:r>
              <a:rPr lang="nl-NL" sz="1400" b="1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Let op!</a:t>
            </a:r>
            <a:r>
              <a:rPr lang="nl-NL" sz="140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Het logo van UNICEF en de kinderrechtenplaatjes mag je alleen gebruiken voor een werkstuk of spreekbeurt.</a:t>
            </a:r>
          </a:p>
        </p:txBody>
      </p:sp>
    </p:spTree>
    <p:extLst>
      <p:ext uri="{BB962C8B-B14F-4D97-AF65-F5344CB8AC3E}">
        <p14:creationId xmlns:p14="http://schemas.microsoft.com/office/powerpoint/2010/main" val="232123118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CB6B991-F517-6B1C-491F-97CD9DECD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6669" y="249671"/>
            <a:ext cx="1689486" cy="1124999"/>
          </a:xfrm>
          <a:prstGeom prst="rect">
            <a:avLst/>
          </a:prstGeom>
        </p:spPr>
      </p:pic>
      <p:pic>
        <p:nvPicPr>
          <p:cNvPr id="6" name="Afbeelding 5" descr="Afbeelding met tekst, ontwerp, Lettertype, Graphics&#10;&#10;Door AI gegenereerde inhoud is mogelijk onjuist.">
            <a:extLst>
              <a:ext uri="{FF2B5EF4-FFF2-40B4-BE49-F238E27FC236}">
                <a16:creationId xmlns:a16="http://schemas.microsoft.com/office/drawing/2014/main" id="{7F631D56-F59E-F69F-C6D4-C017398D1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758" y="3143761"/>
            <a:ext cx="1381242" cy="1841007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25F417FB-E61C-27F0-4322-D9A01F767D4F}"/>
              </a:ext>
            </a:extLst>
          </p:cNvPr>
          <p:cNvSpPr/>
          <p:nvPr/>
        </p:nvSpPr>
        <p:spPr>
          <a:xfrm>
            <a:off x="4413315" y="3143761"/>
            <a:ext cx="3012722" cy="276997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2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Nee. Je hebt wel recht op onderwijs.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C23DCB5-C45D-689C-4AF2-2816B603667C}"/>
              </a:ext>
            </a:extLst>
          </p:cNvPr>
          <p:cNvSpPr/>
          <p:nvPr/>
        </p:nvSpPr>
        <p:spPr>
          <a:xfrm rot="21350850">
            <a:off x="1574027" y="1536701"/>
            <a:ext cx="4500922" cy="707884"/>
          </a:xfrm>
          <a:prstGeom prst="rect">
            <a:avLst/>
          </a:prstGeom>
          <a:solidFill>
            <a:srgbClr val="00AEE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HEB JE RECHT OP</a:t>
            </a:r>
            <a:endParaRPr kumimoji="0" lang="nl-NL" sz="40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7" name="Rechthoek 2">
            <a:extLst>
              <a:ext uri="{FF2B5EF4-FFF2-40B4-BE49-F238E27FC236}">
                <a16:creationId xmlns:a16="http://schemas.microsoft.com/office/drawing/2014/main" id="{792894A2-EDBF-657D-0A00-6414C3E4D4B7}"/>
              </a:ext>
            </a:extLst>
          </p:cNvPr>
          <p:cNvSpPr/>
          <p:nvPr/>
        </p:nvSpPr>
        <p:spPr>
          <a:xfrm rot="21350850">
            <a:off x="173240" y="2139480"/>
            <a:ext cx="8212120" cy="707884"/>
          </a:xfrm>
          <a:prstGeom prst="rect">
            <a:avLst/>
          </a:prstGeom>
          <a:solidFill>
            <a:srgbClr val="00AEE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EEN GRAPPIGE JUF OF MEESTER?</a:t>
            </a:r>
            <a:endParaRPr kumimoji="0" lang="nl-NL" sz="40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333242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6E45C98-97FF-8798-1AAA-1F04750E2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6669" y="249671"/>
            <a:ext cx="1689486" cy="1124999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06E1CD87-715F-7DF9-20CA-0052EA461C9D}"/>
              </a:ext>
            </a:extLst>
          </p:cNvPr>
          <p:cNvSpPr/>
          <p:nvPr/>
        </p:nvSpPr>
        <p:spPr>
          <a:xfrm rot="21350850">
            <a:off x="1574027" y="1536701"/>
            <a:ext cx="4500922" cy="707884"/>
          </a:xfrm>
          <a:prstGeom prst="rect">
            <a:avLst/>
          </a:prstGeom>
          <a:solidFill>
            <a:srgbClr val="00AEE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HEB JE RECHT OP</a:t>
            </a:r>
            <a:endParaRPr kumimoji="0" lang="nl-NL" sz="40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7" name="Rechthoek 2">
            <a:extLst>
              <a:ext uri="{FF2B5EF4-FFF2-40B4-BE49-F238E27FC236}">
                <a16:creationId xmlns:a16="http://schemas.microsoft.com/office/drawing/2014/main" id="{B4FB0B37-ADEB-D9A9-0164-65AE1A6C7AF7}"/>
              </a:ext>
            </a:extLst>
          </p:cNvPr>
          <p:cNvSpPr/>
          <p:nvPr/>
        </p:nvSpPr>
        <p:spPr>
          <a:xfrm rot="21350850">
            <a:off x="4213440" y="2062866"/>
            <a:ext cx="2242253" cy="707884"/>
          </a:xfrm>
          <a:prstGeom prst="rect">
            <a:avLst/>
          </a:prstGeom>
          <a:solidFill>
            <a:srgbClr val="00AEE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VREDE?</a:t>
            </a:r>
            <a:endParaRPr kumimoji="0" lang="nl-NL" sz="40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202286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>
            <a:extLst>
              <a:ext uri="{FF2B5EF4-FFF2-40B4-BE49-F238E27FC236}">
                <a16:creationId xmlns:a16="http://schemas.microsoft.com/office/drawing/2014/main" id="{9755102F-EDF2-1325-F12B-F5D30727F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6669" y="249671"/>
            <a:ext cx="1689486" cy="1124999"/>
          </a:xfrm>
          <a:prstGeom prst="rect">
            <a:avLst/>
          </a:prstGeom>
        </p:spPr>
      </p:pic>
      <p:pic>
        <p:nvPicPr>
          <p:cNvPr id="5" name="Afbeelding 4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162B2E62-38C9-8CF8-A450-2B1C03B41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384" y="3043447"/>
            <a:ext cx="1379616" cy="183884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72D76AC6-4D12-B1BF-773D-C9C960C2FED0}"/>
              </a:ext>
            </a:extLst>
          </p:cNvPr>
          <p:cNvSpPr/>
          <p:nvPr/>
        </p:nvSpPr>
        <p:spPr>
          <a:xfrm>
            <a:off x="4039241" y="3043447"/>
            <a:ext cx="3556599" cy="830995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2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Nee, er is geen recht op vrede. Wel zijn er kinderrechten die zorgen voor extra bescherming tijdens een oorlog of als kinderen moeten vluchten.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29B437D-F2AD-71D2-6829-E303E6C3C36F}"/>
              </a:ext>
            </a:extLst>
          </p:cNvPr>
          <p:cNvSpPr/>
          <p:nvPr/>
        </p:nvSpPr>
        <p:spPr>
          <a:xfrm rot="21350850">
            <a:off x="1574027" y="1536701"/>
            <a:ext cx="4500922" cy="707884"/>
          </a:xfrm>
          <a:prstGeom prst="rect">
            <a:avLst/>
          </a:prstGeom>
          <a:solidFill>
            <a:srgbClr val="00AEE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HEB JE RECHT OP</a:t>
            </a:r>
            <a:endParaRPr kumimoji="0" lang="nl-NL" sz="40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7" name="Rechthoek 2">
            <a:extLst>
              <a:ext uri="{FF2B5EF4-FFF2-40B4-BE49-F238E27FC236}">
                <a16:creationId xmlns:a16="http://schemas.microsoft.com/office/drawing/2014/main" id="{FF679E99-7641-E692-44BD-04A0F350BD79}"/>
              </a:ext>
            </a:extLst>
          </p:cNvPr>
          <p:cNvSpPr/>
          <p:nvPr/>
        </p:nvSpPr>
        <p:spPr>
          <a:xfrm rot="21350850">
            <a:off x="4213440" y="2062866"/>
            <a:ext cx="2242253" cy="707884"/>
          </a:xfrm>
          <a:prstGeom prst="rect">
            <a:avLst/>
          </a:prstGeom>
          <a:solidFill>
            <a:srgbClr val="00AEE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VREDE?</a:t>
            </a:r>
            <a:endParaRPr kumimoji="0" lang="nl-NL" sz="40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046269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>
            <a:extLst>
              <a:ext uri="{FF2B5EF4-FFF2-40B4-BE49-F238E27FC236}">
                <a16:creationId xmlns:a16="http://schemas.microsoft.com/office/drawing/2014/main" id="{95913309-DC9D-C163-3201-2DF35E10C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6669" y="249671"/>
            <a:ext cx="1689486" cy="112499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2BCB212B-911A-7CFC-01CA-E03AFD72D2AB}"/>
              </a:ext>
            </a:extLst>
          </p:cNvPr>
          <p:cNvSpPr/>
          <p:nvPr/>
        </p:nvSpPr>
        <p:spPr>
          <a:xfrm rot="21350850">
            <a:off x="1574027" y="1536701"/>
            <a:ext cx="4500922" cy="707884"/>
          </a:xfrm>
          <a:prstGeom prst="rect">
            <a:avLst/>
          </a:prstGeom>
          <a:solidFill>
            <a:srgbClr val="00AEE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HEB JE RECHT OP</a:t>
            </a:r>
            <a:endParaRPr kumimoji="0" lang="nl-NL" sz="40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1AB925F-BFEE-873F-AD43-88507426DBC0}"/>
              </a:ext>
            </a:extLst>
          </p:cNvPr>
          <p:cNvSpPr/>
          <p:nvPr/>
        </p:nvSpPr>
        <p:spPr>
          <a:xfrm rot="21350850">
            <a:off x="4161132" y="2064762"/>
            <a:ext cx="2294630" cy="707884"/>
          </a:xfrm>
          <a:prstGeom prst="rect">
            <a:avLst/>
          </a:prstGeom>
          <a:solidFill>
            <a:srgbClr val="00AEE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WATER?</a:t>
            </a:r>
            <a:endParaRPr kumimoji="0" lang="nl-NL" sz="40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029343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C9D781-B872-1CB6-D4BB-A1D87B998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513" y="3014556"/>
            <a:ext cx="1382487" cy="1905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6DA715D-186E-5AE4-DD71-CF96937B1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6669" y="249671"/>
            <a:ext cx="1689486" cy="1124999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4D2C8D6B-0E5B-19CC-8C9F-442F433DA1D2}"/>
              </a:ext>
            </a:extLst>
          </p:cNvPr>
          <p:cNvSpPr/>
          <p:nvPr/>
        </p:nvSpPr>
        <p:spPr>
          <a:xfrm>
            <a:off x="4011532" y="3014556"/>
            <a:ext cx="3556599" cy="830995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nl-NL" sz="1200" b="1" noProof="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Ja! Je hebt recht op </a:t>
            </a:r>
            <a:r>
              <a:rPr lang="nl-NL" sz="1200" b="1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zo gezond mogelijk kunnen leven. De overheid moet zorgen voor gezond voedsel, schoon drinkwater en het milieu.</a:t>
            </a:r>
            <a:endParaRPr lang="nl-NL" sz="1200" b="1" noProof="0" dirty="0">
              <a:solidFill>
                <a:schemeClr val="bg1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74C1865-B6DF-39F0-324C-39DC4802B140}"/>
              </a:ext>
            </a:extLst>
          </p:cNvPr>
          <p:cNvSpPr/>
          <p:nvPr/>
        </p:nvSpPr>
        <p:spPr>
          <a:xfrm rot="21350850">
            <a:off x="1574027" y="1536701"/>
            <a:ext cx="4500922" cy="707884"/>
          </a:xfrm>
          <a:prstGeom prst="rect">
            <a:avLst/>
          </a:prstGeom>
          <a:solidFill>
            <a:srgbClr val="00AEE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HEB JE RECHT OP</a:t>
            </a:r>
            <a:endParaRPr kumimoji="0" lang="nl-NL" sz="40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1ABE1B4-424C-18AE-67C0-D43B0003E657}"/>
              </a:ext>
            </a:extLst>
          </p:cNvPr>
          <p:cNvSpPr/>
          <p:nvPr/>
        </p:nvSpPr>
        <p:spPr>
          <a:xfrm rot="21350850">
            <a:off x="4161132" y="2064762"/>
            <a:ext cx="2294630" cy="707884"/>
          </a:xfrm>
          <a:prstGeom prst="rect">
            <a:avLst/>
          </a:prstGeom>
          <a:solidFill>
            <a:srgbClr val="00AEE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WATER?</a:t>
            </a:r>
            <a:endParaRPr kumimoji="0" lang="nl-NL" sz="40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929994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844C6CF-C009-6623-4298-2EC7C5F36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6669" y="249671"/>
            <a:ext cx="1689486" cy="1124999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449F142-3F37-8F83-9657-D115C4F5126F}"/>
              </a:ext>
            </a:extLst>
          </p:cNvPr>
          <p:cNvSpPr/>
          <p:nvPr/>
        </p:nvSpPr>
        <p:spPr>
          <a:xfrm rot="21350850">
            <a:off x="1574027" y="1536701"/>
            <a:ext cx="4500922" cy="707884"/>
          </a:xfrm>
          <a:prstGeom prst="rect">
            <a:avLst/>
          </a:prstGeom>
          <a:solidFill>
            <a:srgbClr val="00AEE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HEB JE RECHT OP</a:t>
            </a:r>
            <a:endParaRPr kumimoji="0" lang="nl-NL" sz="40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5" name="Rechthoek 2">
            <a:extLst>
              <a:ext uri="{FF2B5EF4-FFF2-40B4-BE49-F238E27FC236}">
                <a16:creationId xmlns:a16="http://schemas.microsoft.com/office/drawing/2014/main" id="{571E5B7E-6A37-DA26-D7DC-272B36DB4280}"/>
              </a:ext>
            </a:extLst>
          </p:cNvPr>
          <p:cNvSpPr/>
          <p:nvPr/>
        </p:nvSpPr>
        <p:spPr>
          <a:xfrm rot="21350850">
            <a:off x="2232478" y="2134682"/>
            <a:ext cx="4225819" cy="707884"/>
          </a:xfrm>
          <a:prstGeom prst="rect">
            <a:avLst/>
          </a:prstGeom>
          <a:solidFill>
            <a:srgbClr val="00AEE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EEN HUISDIER?</a:t>
            </a:r>
            <a:endParaRPr kumimoji="0" lang="nl-NL" sz="40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214058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0335ADC-26AC-B66A-208D-97DDD8078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6669" y="249671"/>
            <a:ext cx="1689486" cy="1124999"/>
          </a:xfrm>
          <a:prstGeom prst="rect">
            <a:avLst/>
          </a:prstGeom>
        </p:spPr>
      </p:pic>
      <p:pic>
        <p:nvPicPr>
          <p:cNvPr id="6" name="Afbeelding 5" descr="Afbeelding met tekst, logo, Graphics, Lettertype&#10;&#10;Door AI gegenereerde inhoud is mogelijk onjuist.">
            <a:extLst>
              <a:ext uri="{FF2B5EF4-FFF2-40B4-BE49-F238E27FC236}">
                <a16:creationId xmlns:a16="http://schemas.microsoft.com/office/drawing/2014/main" id="{6A9658B1-2F6D-8A92-EF94-A90751B0F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082" y="3122502"/>
            <a:ext cx="1384918" cy="1845906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CC3913A4-1118-692A-5B1E-903F81D3AB0B}"/>
              </a:ext>
            </a:extLst>
          </p:cNvPr>
          <p:cNvSpPr/>
          <p:nvPr/>
        </p:nvSpPr>
        <p:spPr>
          <a:xfrm>
            <a:off x="4066950" y="3122502"/>
            <a:ext cx="3556599" cy="646329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2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Nee. Hoewel een huisdier erg belangrijk kan zijn, kunnen kinderen ook zonder huisdier veilig en gezond opgroeien.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C40B696-27DE-39D0-C11E-EDC6516B8C74}"/>
              </a:ext>
            </a:extLst>
          </p:cNvPr>
          <p:cNvSpPr/>
          <p:nvPr/>
        </p:nvSpPr>
        <p:spPr>
          <a:xfrm rot="21350850">
            <a:off x="1574027" y="1536701"/>
            <a:ext cx="4500922" cy="707884"/>
          </a:xfrm>
          <a:prstGeom prst="rect">
            <a:avLst/>
          </a:prstGeom>
          <a:solidFill>
            <a:srgbClr val="00AEE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HEB JE RECHT OP</a:t>
            </a:r>
            <a:endParaRPr kumimoji="0" lang="nl-NL" sz="40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7" name="Rechthoek 2">
            <a:extLst>
              <a:ext uri="{FF2B5EF4-FFF2-40B4-BE49-F238E27FC236}">
                <a16:creationId xmlns:a16="http://schemas.microsoft.com/office/drawing/2014/main" id="{6C96CC3D-C6FF-57D6-FB51-D227410FB690}"/>
              </a:ext>
            </a:extLst>
          </p:cNvPr>
          <p:cNvSpPr/>
          <p:nvPr/>
        </p:nvSpPr>
        <p:spPr>
          <a:xfrm rot="21350850">
            <a:off x="2232478" y="2134682"/>
            <a:ext cx="4225819" cy="707884"/>
          </a:xfrm>
          <a:prstGeom prst="rect">
            <a:avLst/>
          </a:prstGeom>
          <a:solidFill>
            <a:srgbClr val="00AEE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EEN HUISDIER?</a:t>
            </a:r>
            <a:endParaRPr kumimoji="0" lang="nl-NL" sz="40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582208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1C9EF-B6CE-AB39-08D7-B6D87A7EA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5">
            <a:extLst>
              <a:ext uri="{FF2B5EF4-FFF2-40B4-BE49-F238E27FC236}">
                <a16:creationId xmlns:a16="http://schemas.microsoft.com/office/drawing/2014/main" id="{550A1C0E-95E8-0256-F77A-EA07982D463A}"/>
              </a:ext>
            </a:extLst>
          </p:cNvPr>
          <p:cNvSpPr txBox="1"/>
          <p:nvPr/>
        </p:nvSpPr>
        <p:spPr>
          <a:xfrm>
            <a:off x="524656" y="2061148"/>
            <a:ext cx="7635663" cy="24622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Noto Sans"/>
                <a:ea typeface="Noto Sans"/>
                <a:cs typeface="Noto Sans"/>
              </a:rPr>
              <a:t>Kies ongeveer vijf rechten op de volgende slides die passen bij jouw spreekbeurt. </a:t>
            </a:r>
          </a:p>
          <a:p>
            <a:pPr marL="342900" marR="0" indent="-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nl-NL" sz="1400" dirty="0">
                <a:latin typeface="Noto Sans"/>
                <a:ea typeface="Noto Sans"/>
                <a:cs typeface="Noto Sans"/>
              </a:rPr>
              <a:t>Kopieer ze en zet ze in je presentatie. </a:t>
            </a:r>
          </a:p>
          <a:p>
            <a:pPr marL="342900" marR="0" indent="-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nl-NL" sz="1400" dirty="0">
                <a:latin typeface="Noto Sans"/>
                <a:ea typeface="Noto Sans"/>
                <a:cs typeface="Noto Sans"/>
              </a:rPr>
              <a:t>Leg je klasgenoten uit wat ze moeten doen: </a:t>
            </a:r>
          </a:p>
          <a:p>
            <a:pPr marL="342900" marR="0" indent="-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nl-NL" sz="14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lvl="2"/>
            <a:r>
              <a:rPr lang="nl-NL" sz="1400" dirty="0">
                <a:latin typeface="Noto Sans"/>
                <a:ea typeface="Noto Sans"/>
                <a:cs typeface="Noto Sans"/>
              </a:rPr>
              <a:t> = Dit is een echt kinderrecht. </a:t>
            </a:r>
          </a:p>
          <a:p>
            <a:pPr lvl="2"/>
            <a:r>
              <a:rPr lang="nl-NL" sz="1400" dirty="0">
                <a:latin typeface="Noto Sans"/>
                <a:ea typeface="Noto Sans"/>
                <a:cs typeface="Noto Sans"/>
              </a:rPr>
              <a:t> = Dit is geen echt kinderrecht. </a:t>
            </a:r>
          </a:p>
          <a:p>
            <a:pPr lvl="2"/>
            <a:endParaRPr lang="nl-NL" sz="14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nl-NL" sz="1400" dirty="0">
                <a:latin typeface="Noto Sans"/>
                <a:ea typeface="Noto Sans"/>
                <a:cs typeface="Noto Sans"/>
              </a:rPr>
              <a:t>Daag je klas uit om goed na te denken. Daarna kun je uitleggen waarom het een echt recht is of niet. </a:t>
            </a:r>
            <a:endParaRPr lang="nl-NL" dirty="0">
              <a:latin typeface="Noto Sans"/>
              <a:ea typeface="Noto Sans"/>
              <a:cs typeface="Noto Sans"/>
            </a:endParaRPr>
          </a:p>
          <a:p>
            <a:endParaRPr lang="nl-NL" sz="1400">
              <a:latin typeface="Noto Sans"/>
              <a:ea typeface="Noto Sans"/>
              <a:cs typeface="Noto Sans"/>
            </a:endParaRPr>
          </a:p>
          <a:p>
            <a:r>
              <a:rPr lang="nl-NL" sz="1400" dirty="0">
                <a:latin typeface="Noto Sans"/>
                <a:ea typeface="Noto Sans"/>
                <a:cs typeface="Noto Sans"/>
              </a:rPr>
              <a:t>Veel plezier! </a:t>
            </a:r>
          </a:p>
        </p:txBody>
      </p:sp>
      <p:sp>
        <p:nvSpPr>
          <p:cNvPr id="5" name="Rechthoek 2">
            <a:extLst>
              <a:ext uri="{FF2B5EF4-FFF2-40B4-BE49-F238E27FC236}">
                <a16:creationId xmlns:a16="http://schemas.microsoft.com/office/drawing/2014/main" id="{BC230F9B-FF81-8C40-6296-D5E072C3FF22}"/>
              </a:ext>
            </a:extLst>
          </p:cNvPr>
          <p:cNvSpPr/>
          <p:nvPr/>
        </p:nvSpPr>
        <p:spPr>
          <a:xfrm rot="21350850">
            <a:off x="473238" y="775096"/>
            <a:ext cx="4007719" cy="707884"/>
          </a:xfrm>
          <a:prstGeom prst="rect">
            <a:avLst/>
          </a:prstGeom>
          <a:solidFill>
            <a:srgbClr val="00AEE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ZO WERKT HET: </a:t>
            </a:r>
            <a:endParaRPr kumimoji="0" lang="nl-NL" sz="40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pic>
        <p:nvPicPr>
          <p:cNvPr id="7" name="Graphic 6" descr="Duim omhoog met effen opvulling">
            <a:extLst>
              <a:ext uri="{FF2B5EF4-FFF2-40B4-BE49-F238E27FC236}">
                <a16:creationId xmlns:a16="http://schemas.microsoft.com/office/drawing/2014/main" id="{8FCF73C1-962F-D25A-203E-1C6C5CEAC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680" y="2934432"/>
            <a:ext cx="236765" cy="236765"/>
          </a:xfrm>
          <a:prstGeom prst="rect">
            <a:avLst/>
          </a:prstGeom>
        </p:spPr>
      </p:pic>
      <p:pic>
        <p:nvPicPr>
          <p:cNvPr id="9" name="Graphic 8" descr="Duim omlaag met effen opvulling">
            <a:extLst>
              <a:ext uri="{FF2B5EF4-FFF2-40B4-BE49-F238E27FC236}">
                <a16:creationId xmlns:a16="http://schemas.microsoft.com/office/drawing/2014/main" id="{DCDA6F8E-88D3-4820-2EBD-05BA85463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680" y="3173870"/>
            <a:ext cx="236765" cy="23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1329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D9E86-8BA3-8FC8-A0A0-ECE2F1A3C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97C5730-A274-BA4D-8D67-780C4685B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6669" y="249671"/>
            <a:ext cx="1689486" cy="1124999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CB25C46-AC87-C36B-8EC2-F85D8327D195}"/>
              </a:ext>
            </a:extLst>
          </p:cNvPr>
          <p:cNvSpPr/>
          <p:nvPr/>
        </p:nvSpPr>
        <p:spPr>
          <a:xfrm rot="21350850">
            <a:off x="1574027" y="1536701"/>
            <a:ext cx="4500922" cy="707884"/>
          </a:xfrm>
          <a:prstGeom prst="rect">
            <a:avLst/>
          </a:prstGeom>
          <a:solidFill>
            <a:srgbClr val="00AEE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HEB JE RECHT OP</a:t>
            </a:r>
            <a:endParaRPr kumimoji="0" lang="nl-NL" sz="40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4" name="Rechthoek 2">
            <a:extLst>
              <a:ext uri="{FF2B5EF4-FFF2-40B4-BE49-F238E27FC236}">
                <a16:creationId xmlns:a16="http://schemas.microsoft.com/office/drawing/2014/main" id="{D3ED5681-E9BE-F07C-68BC-5A85A51EDC85}"/>
              </a:ext>
            </a:extLst>
          </p:cNvPr>
          <p:cNvSpPr/>
          <p:nvPr/>
        </p:nvSpPr>
        <p:spPr>
          <a:xfrm rot="21350850">
            <a:off x="2232478" y="2134682"/>
            <a:ext cx="4225819" cy="707884"/>
          </a:xfrm>
          <a:prstGeom prst="rect">
            <a:avLst/>
          </a:prstGeom>
          <a:solidFill>
            <a:srgbClr val="00AEE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EEN TELEFOON?</a:t>
            </a:r>
            <a:endParaRPr kumimoji="0" lang="nl-NL" sz="40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75993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0BB1C8A-450B-274F-44AE-358703EAD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5887" y="249672"/>
            <a:ext cx="1689486" cy="1124999"/>
          </a:xfrm>
          <a:prstGeom prst="rect">
            <a:avLst/>
          </a:prstGeom>
        </p:spPr>
      </p:pic>
      <p:pic>
        <p:nvPicPr>
          <p:cNvPr id="6" name="Afbeelding 5" descr="Afbeelding met tekst, Graphics, grafische vormgeving, Lettertype&#10;&#10;Door AI gegenereerde inhoud is mogelijk onjuist.">
            <a:extLst>
              <a:ext uri="{FF2B5EF4-FFF2-40B4-BE49-F238E27FC236}">
                <a16:creationId xmlns:a16="http://schemas.microsoft.com/office/drawing/2014/main" id="{C19B2CB3-B79F-1300-E8BD-BE82BD746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082" y="3140914"/>
            <a:ext cx="1384918" cy="1845907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94E58FA9-1A21-22EA-1AD8-A99254993EFF}"/>
              </a:ext>
            </a:extLst>
          </p:cNvPr>
          <p:cNvSpPr/>
          <p:nvPr/>
        </p:nvSpPr>
        <p:spPr>
          <a:xfrm>
            <a:off x="4213192" y="3140914"/>
            <a:ext cx="3093531" cy="461663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2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Nee. Je hebt wel recht op toegang tot informatie en spel en vrije tijd. 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3AF906E-ADE5-1119-1AB6-3A92DCB3AB34}"/>
              </a:ext>
            </a:extLst>
          </p:cNvPr>
          <p:cNvSpPr/>
          <p:nvPr/>
        </p:nvSpPr>
        <p:spPr>
          <a:xfrm rot="21350850">
            <a:off x="1574027" y="1536701"/>
            <a:ext cx="4500922" cy="707884"/>
          </a:xfrm>
          <a:prstGeom prst="rect">
            <a:avLst/>
          </a:prstGeom>
          <a:solidFill>
            <a:srgbClr val="00AEE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HEB JE RECHT OP</a:t>
            </a:r>
            <a:endParaRPr kumimoji="0" lang="nl-NL" sz="40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9" name="Rechthoek 2">
            <a:extLst>
              <a:ext uri="{FF2B5EF4-FFF2-40B4-BE49-F238E27FC236}">
                <a16:creationId xmlns:a16="http://schemas.microsoft.com/office/drawing/2014/main" id="{52B0AD18-D1AD-753E-0185-B660608C990D}"/>
              </a:ext>
            </a:extLst>
          </p:cNvPr>
          <p:cNvSpPr/>
          <p:nvPr/>
        </p:nvSpPr>
        <p:spPr>
          <a:xfrm rot="21350850">
            <a:off x="2232478" y="2134682"/>
            <a:ext cx="4225819" cy="707884"/>
          </a:xfrm>
          <a:prstGeom prst="rect">
            <a:avLst/>
          </a:prstGeom>
          <a:solidFill>
            <a:srgbClr val="00AEE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EEN TELEFOON?</a:t>
            </a:r>
            <a:endParaRPr kumimoji="0" lang="nl-NL" sz="40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897231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>
            <a:extLst>
              <a:ext uri="{FF2B5EF4-FFF2-40B4-BE49-F238E27FC236}">
                <a16:creationId xmlns:a16="http://schemas.microsoft.com/office/drawing/2014/main" id="{7EEDD033-209D-7CB1-5291-F7D0EC071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6669" y="249671"/>
            <a:ext cx="1689486" cy="112499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1F175740-244A-934E-6EF9-B09EE704305A}"/>
              </a:ext>
            </a:extLst>
          </p:cNvPr>
          <p:cNvSpPr/>
          <p:nvPr/>
        </p:nvSpPr>
        <p:spPr>
          <a:xfrm rot="21350850">
            <a:off x="1574027" y="1536701"/>
            <a:ext cx="4500922" cy="707884"/>
          </a:xfrm>
          <a:prstGeom prst="rect">
            <a:avLst/>
          </a:prstGeom>
          <a:solidFill>
            <a:srgbClr val="00AEE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HEB JE RECHT OP</a:t>
            </a:r>
            <a:endParaRPr kumimoji="0" lang="nl-NL" sz="40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74D5C32-96E5-7A06-F080-68A9371D8F5D}"/>
              </a:ext>
            </a:extLst>
          </p:cNvPr>
          <p:cNvSpPr/>
          <p:nvPr/>
        </p:nvSpPr>
        <p:spPr>
          <a:xfrm rot="21350850">
            <a:off x="2795919" y="2114255"/>
            <a:ext cx="3661638" cy="707884"/>
          </a:xfrm>
          <a:prstGeom prst="rect">
            <a:avLst/>
          </a:prstGeom>
          <a:solidFill>
            <a:srgbClr val="00AEE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EEN FAMILIE?</a:t>
            </a:r>
            <a:endParaRPr kumimoji="0" lang="nl-NL" sz="40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877564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Graphics, Lettertype, grafische vormgeving&#10;&#10;Door AI gegenereerde inhoud is mogelijk onjuist.">
            <a:extLst>
              <a:ext uri="{FF2B5EF4-FFF2-40B4-BE49-F238E27FC236}">
                <a16:creationId xmlns:a16="http://schemas.microsoft.com/office/drawing/2014/main" id="{FFE2FF39-B326-64CF-30FD-5A4594FB9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30" y="3014556"/>
            <a:ext cx="1466070" cy="195407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5FF720E-888A-BE2E-A572-272A913E4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6669" y="249671"/>
            <a:ext cx="1689486" cy="1124999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43C00F5C-023E-C5EF-E2D8-4499E8F38CF4}"/>
              </a:ext>
            </a:extLst>
          </p:cNvPr>
          <p:cNvSpPr/>
          <p:nvPr/>
        </p:nvSpPr>
        <p:spPr>
          <a:xfrm>
            <a:off x="3983822" y="3014556"/>
            <a:ext cx="3556599" cy="830995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2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Ja! Je hebt recht om op te groeien bij ouders. Als je geen ouders hebt, heb je recht op extra bescherming door de overheid. Bijvoorbeeld via een pleeggezin of een opvanghuis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BB6FE62-CA4D-8409-F6B7-EC0376AD7615}"/>
              </a:ext>
            </a:extLst>
          </p:cNvPr>
          <p:cNvSpPr/>
          <p:nvPr/>
        </p:nvSpPr>
        <p:spPr>
          <a:xfrm rot="21350850">
            <a:off x="1574027" y="1536701"/>
            <a:ext cx="4500922" cy="707884"/>
          </a:xfrm>
          <a:prstGeom prst="rect">
            <a:avLst/>
          </a:prstGeom>
          <a:solidFill>
            <a:srgbClr val="00AEE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HEB JE RECHT OP</a:t>
            </a:r>
            <a:endParaRPr kumimoji="0" lang="nl-NL" sz="40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E84B9A3-E922-8829-BBAA-98E21E4B48B9}"/>
              </a:ext>
            </a:extLst>
          </p:cNvPr>
          <p:cNvSpPr/>
          <p:nvPr/>
        </p:nvSpPr>
        <p:spPr>
          <a:xfrm rot="21350850">
            <a:off x="2795919" y="2114255"/>
            <a:ext cx="3661638" cy="707884"/>
          </a:xfrm>
          <a:prstGeom prst="rect">
            <a:avLst/>
          </a:prstGeom>
          <a:solidFill>
            <a:srgbClr val="00AEE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EEN FAMILIE?</a:t>
            </a:r>
            <a:endParaRPr kumimoji="0" lang="nl-NL" sz="40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696746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A525B1F-8FF9-F1BC-CB5E-6B52A8374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6669" y="249671"/>
            <a:ext cx="1689486" cy="1124999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F20CF1C-F6E8-7A28-963E-47DACCAB810A}"/>
              </a:ext>
            </a:extLst>
          </p:cNvPr>
          <p:cNvSpPr/>
          <p:nvPr/>
        </p:nvSpPr>
        <p:spPr>
          <a:xfrm rot="21350850">
            <a:off x="1574027" y="1536701"/>
            <a:ext cx="4500922" cy="707884"/>
          </a:xfrm>
          <a:prstGeom prst="rect">
            <a:avLst/>
          </a:prstGeom>
          <a:solidFill>
            <a:srgbClr val="00AEE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HEB JE RECHT OP</a:t>
            </a:r>
            <a:endParaRPr kumimoji="0" lang="nl-NL" sz="40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5" name="Rechthoek 2">
            <a:extLst>
              <a:ext uri="{FF2B5EF4-FFF2-40B4-BE49-F238E27FC236}">
                <a16:creationId xmlns:a16="http://schemas.microsoft.com/office/drawing/2014/main" id="{0077DF79-0FAC-6C54-413E-7ED20075EEED}"/>
              </a:ext>
            </a:extLst>
          </p:cNvPr>
          <p:cNvSpPr/>
          <p:nvPr/>
        </p:nvSpPr>
        <p:spPr>
          <a:xfrm rot="21350850">
            <a:off x="2230853" y="2089864"/>
            <a:ext cx="5463701" cy="707884"/>
          </a:xfrm>
          <a:prstGeom prst="rect">
            <a:avLst/>
          </a:prstGeom>
          <a:solidFill>
            <a:srgbClr val="00AEE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EEN EIGEN MENING?</a:t>
            </a:r>
            <a:endParaRPr kumimoji="0" lang="nl-NL" sz="40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05766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F101961-D2BE-D1C3-FE44-A031901CD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6669" y="249671"/>
            <a:ext cx="1689486" cy="1124999"/>
          </a:xfrm>
          <a:prstGeom prst="rect">
            <a:avLst/>
          </a:prstGeom>
        </p:spPr>
      </p:pic>
      <p:pic>
        <p:nvPicPr>
          <p:cNvPr id="6" name="Afbeelding 5" descr="Afbeelding met tekst, Lettertype, Graphics, grafische vormgeving&#10;&#10;Door AI gegenereerde inhoud is mogelijk onjuist.">
            <a:extLst>
              <a:ext uri="{FF2B5EF4-FFF2-40B4-BE49-F238E27FC236}">
                <a16:creationId xmlns:a16="http://schemas.microsoft.com/office/drawing/2014/main" id="{94FE241B-844F-DAB1-97D4-5CFE3FEA7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082" y="3102093"/>
            <a:ext cx="1384918" cy="1845906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587DDD09-8AFD-C3CF-A172-4F9501F04605}"/>
              </a:ext>
            </a:extLst>
          </p:cNvPr>
          <p:cNvSpPr/>
          <p:nvPr/>
        </p:nvSpPr>
        <p:spPr>
          <a:xfrm>
            <a:off x="4039233" y="3102093"/>
            <a:ext cx="3556599" cy="646329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2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Ja! Je hebt recht om vrij een mening te geven. Daarbij moet je wel rekening houden met de rechten van anderen.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57FE174-A19C-89A8-76E7-15779F25EA69}"/>
              </a:ext>
            </a:extLst>
          </p:cNvPr>
          <p:cNvSpPr/>
          <p:nvPr/>
        </p:nvSpPr>
        <p:spPr>
          <a:xfrm rot="21350850">
            <a:off x="1574027" y="1536701"/>
            <a:ext cx="4500922" cy="707884"/>
          </a:xfrm>
          <a:prstGeom prst="rect">
            <a:avLst/>
          </a:prstGeom>
          <a:solidFill>
            <a:srgbClr val="00AEE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HEB JE RECHT OP</a:t>
            </a:r>
            <a:endParaRPr kumimoji="0" lang="nl-NL" sz="40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7" name="Rechthoek 2">
            <a:extLst>
              <a:ext uri="{FF2B5EF4-FFF2-40B4-BE49-F238E27FC236}">
                <a16:creationId xmlns:a16="http://schemas.microsoft.com/office/drawing/2014/main" id="{EEBB6AAA-19F9-54DC-E631-2811AF12C5B9}"/>
              </a:ext>
            </a:extLst>
          </p:cNvPr>
          <p:cNvSpPr/>
          <p:nvPr/>
        </p:nvSpPr>
        <p:spPr>
          <a:xfrm rot="21350850">
            <a:off x="2230853" y="2089864"/>
            <a:ext cx="5463701" cy="707884"/>
          </a:xfrm>
          <a:prstGeom prst="rect">
            <a:avLst/>
          </a:prstGeom>
          <a:solidFill>
            <a:srgbClr val="00AEE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EEN EIGEN MENING?</a:t>
            </a:r>
            <a:endParaRPr kumimoji="0" lang="nl-NL" sz="40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960130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2ECC1C1-0830-38BD-99CA-FC05F5EC5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6669" y="249671"/>
            <a:ext cx="1689486" cy="1124999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AFF7B77E-EC5E-B7C8-3111-C457E1876182}"/>
              </a:ext>
            </a:extLst>
          </p:cNvPr>
          <p:cNvSpPr/>
          <p:nvPr/>
        </p:nvSpPr>
        <p:spPr>
          <a:xfrm rot="21350850">
            <a:off x="1574027" y="1536701"/>
            <a:ext cx="4500922" cy="707884"/>
          </a:xfrm>
          <a:prstGeom prst="rect">
            <a:avLst/>
          </a:prstGeom>
          <a:solidFill>
            <a:srgbClr val="00AEE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HEB JE RECHT OP</a:t>
            </a:r>
            <a:endParaRPr kumimoji="0" lang="nl-NL" sz="40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5" name="Rechthoek 2">
            <a:extLst>
              <a:ext uri="{FF2B5EF4-FFF2-40B4-BE49-F238E27FC236}">
                <a16:creationId xmlns:a16="http://schemas.microsoft.com/office/drawing/2014/main" id="{AC07752B-93F3-50E6-4DE0-7C2039CF0EA3}"/>
              </a:ext>
            </a:extLst>
          </p:cNvPr>
          <p:cNvSpPr/>
          <p:nvPr/>
        </p:nvSpPr>
        <p:spPr>
          <a:xfrm rot="21350850">
            <a:off x="173240" y="2139480"/>
            <a:ext cx="8212120" cy="707884"/>
          </a:xfrm>
          <a:prstGeom prst="rect">
            <a:avLst/>
          </a:prstGeom>
          <a:solidFill>
            <a:srgbClr val="00AEE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EEN GRAPPIGE JUF OF MEESTER?</a:t>
            </a:r>
            <a:endParaRPr kumimoji="0" lang="nl-NL" sz="40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28309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UNICEF Nederland 2024">
  <a:themeElements>
    <a:clrScheme name="UNICEF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EEF"/>
      </a:accent1>
      <a:accent2>
        <a:srgbClr val="77881C"/>
      </a:accent2>
      <a:accent3>
        <a:srgbClr val="C7A900"/>
      </a:accent3>
      <a:accent4>
        <a:srgbClr val="FFC000"/>
      </a:accent4>
      <a:accent5>
        <a:srgbClr val="FF6C0C"/>
      </a:accent5>
      <a:accent6>
        <a:srgbClr val="E22319"/>
      </a:accent6>
      <a:hlink>
        <a:srgbClr val="0000FF"/>
      </a:hlink>
      <a:folHlink>
        <a:srgbClr val="FF00FF"/>
      </a:folHlink>
    </a:clrScheme>
    <a:fontScheme name="Unicef 2017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nicef 201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Jeugd_sjabloon_mei2025" id="{F35BE572-00FF-40F3-A21A-89027598D631}" vid="{FE7BB845-20B8-4105-8816-C4B77AEF996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A830301806346AD1B7E5356213CC3" ma:contentTypeVersion="18" ma:contentTypeDescription="Een nieuw document maken." ma:contentTypeScope="" ma:versionID="c4c04bee0e4ceb5dac6bf23a3bc86245">
  <xsd:schema xmlns:xsd="http://www.w3.org/2001/XMLSchema" xmlns:xs="http://www.w3.org/2001/XMLSchema" xmlns:p="http://schemas.microsoft.com/office/2006/metadata/properties" xmlns:ns2="b4ee24ad-876c-4529-9df7-a7b6f7cc2209" xmlns:ns3="78a1cbcb-25f1-408f-a5fc-924274ca6c54" targetNamespace="http://schemas.microsoft.com/office/2006/metadata/properties" ma:root="true" ma:fieldsID="a0e07a212541d2de10e3d2abf9ae1065" ns2:_="" ns3:_="">
    <xsd:import namespace="b4ee24ad-876c-4529-9df7-a7b6f7cc2209"/>
    <xsd:import namespace="78a1cbcb-25f1-408f-a5fc-924274ca6c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e24ad-876c-4529-9df7-a7b6f7cc22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e61ed0cb-a0d0-4d15-8a8e-b7fb00f1c5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a1cbcb-25f1-408f-a5fc-924274ca6c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3b2d8d5-9c7e-4811-aa7a-6489168c7f03}" ma:internalName="TaxCatchAll" ma:showField="CatchAllData" ma:web="78a1cbcb-25f1-408f-a5fc-924274ca6c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a1cbcb-25f1-408f-a5fc-924274ca6c54"/>
    <lcf76f155ced4ddcb4097134ff3c332f xmlns="b4ee24ad-876c-4529-9df7-a7b6f7cc22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01546FA-C6FB-4DC5-ACCE-DABA09284373}">
  <ds:schemaRefs>
    <ds:schemaRef ds:uri="78a1cbcb-25f1-408f-a5fc-924274ca6c54"/>
    <ds:schemaRef ds:uri="b4ee24ad-876c-4529-9df7-a7b6f7cc22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CE43627-8925-4D50-A424-B2DB2FCE2E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8E99F5-11A9-45EF-BD69-20A1566CCEF1}">
  <ds:schemaRefs>
    <ds:schemaRef ds:uri="78a1cbcb-25f1-408f-a5fc-924274ca6c54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b4ee24ad-876c-4529-9df7-a7b6f7cc2209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Jeugd_sjabloon_mei2025</Template>
  <TotalTime>8</TotalTime>
  <Words>378</Words>
  <Application>Microsoft Office PowerPoint</Application>
  <PresentationFormat>On-screen Show (16:9)</PresentationFormat>
  <Paragraphs>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UNICEF Nederland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Yasemin Burunguz</dc:creator>
  <cp:lastModifiedBy>Lotte Dambrink-Raisifar</cp:lastModifiedBy>
  <cp:revision>28</cp:revision>
  <dcterms:created xsi:type="dcterms:W3CDTF">2025-05-08T11:41:14Z</dcterms:created>
  <dcterms:modified xsi:type="dcterms:W3CDTF">2025-11-17T14:12:59Z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0x01010062DA830301806346AD1B7E5356213CC3</vt:lpwstr>
  </property>
  <property fmtid="{D5CDD505-2E9C-101B-9397-08002B2CF9AE}" pid="3" name="MediaServiceImageTags">
    <vt:lpwstr/>
  </property>
</Properties>
</file>