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34" r:id="rId5"/>
    <p:sldId id="261" r:id="rId6"/>
    <p:sldId id="350" r:id="rId7"/>
    <p:sldId id="354" r:id="rId8"/>
    <p:sldId id="352" r:id="rId9"/>
    <p:sldId id="351" r:id="rId10"/>
    <p:sldId id="35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C1C5-4864-48CA-AABA-4B34B066EDC5}" type="datetimeFigureOut">
              <a:rPr lang="nl-NL" smtClean="0"/>
              <a:t>17-11-2025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2EE0E-CD13-4F5D-B4BA-71BA28DD8E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- afwisseling met rechte balken, niet alles hoeft schuin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FB4D5-2176-4BA0-98A2-B6F666C26C4E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05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2D4E531D-DB5E-5D4B-2025-2F5E642332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29" y="252645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97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AF48AA-2769-27DC-ABDA-C1816796E9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955" y="1098002"/>
            <a:ext cx="3362539" cy="57599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6A18AC-0B12-674C-9DEC-E12D9896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9054"/>
          <a:stretch/>
        </p:blipFill>
        <p:spPr>
          <a:xfrm>
            <a:off x="-145085" y="1100669"/>
            <a:ext cx="3585600" cy="57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264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62905D-ABA5-B437-0643-EC532B571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7016" y="1167080"/>
            <a:ext cx="3349969" cy="56869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558EA9-FEAE-7C96-5440-A0F60A387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800" y="1180895"/>
            <a:ext cx="2880000" cy="567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2CC81C-8BF7-51B8-8A8A-2AD1595C0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 b="8471"/>
          <a:stretch/>
        </p:blipFill>
        <p:spPr>
          <a:xfrm>
            <a:off x="7236372" y="581544"/>
            <a:ext cx="3337560" cy="62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3756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 witte achterg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7134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4795E8-B495-2540-04D6-0C33EAC020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553" y="2058076"/>
            <a:ext cx="3916800" cy="4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99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490E8-5B3B-24DE-A993-52305E587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400" y="2062002"/>
            <a:ext cx="5025600" cy="48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2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4084EF-F081-1ACF-B19E-3A475C7049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2983" y="1415884"/>
            <a:ext cx="4799999" cy="54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1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B80A987-5FCD-1632-37B2-F803F64148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035"/>
            <a:ext cx="4276800" cy="57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753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F855B8-5B30-D4CA-A433-2223F3F9B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2506000"/>
            <a:ext cx="5760000" cy="43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3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097365-BAE1-B3F6-8ED0-F5C144C72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259"/>
            <a:ext cx="4646400" cy="47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874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32F1F1-7D15-7647-8963-C7FB4546C8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014" y="1853410"/>
            <a:ext cx="7882228" cy="50045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67799-D50E-2EA9-38EA-D6F8D14D9696}"/>
              </a:ext>
            </a:extLst>
          </p:cNvPr>
          <p:cNvSpPr txBox="1">
            <a:spLocks/>
          </p:cNvSpPr>
          <p:nvPr userDrawn="1"/>
        </p:nvSpPr>
        <p:spPr>
          <a:xfrm rot="-60000">
            <a:off x="3094620" y="408804"/>
            <a:ext cx="6002760" cy="1344285"/>
          </a:xfrm>
          <a:prstGeom prst="rect">
            <a:avLst/>
          </a:prstGeom>
          <a:solidFill>
            <a:srgbClr val="FBB600"/>
          </a:solidFill>
        </p:spPr>
        <p:txBody>
          <a:bodyPr wrap="none" lIns="240000" tIns="192000" rIns="24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8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4AF879A-3C65-D9E3-C367-5A6016DBE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29" y="252645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64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34309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Ei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8AC8FDA-2A1C-B3A2-50CC-052EF324945D}"/>
              </a:ext>
            </a:extLst>
          </p:cNvPr>
          <p:cNvSpPr txBox="1">
            <a:spLocks/>
          </p:cNvSpPr>
          <p:nvPr userDrawn="1"/>
        </p:nvSpPr>
        <p:spPr>
          <a:xfrm rot="-60000">
            <a:off x="3094620" y="408804"/>
            <a:ext cx="6002760" cy="1344285"/>
          </a:xfrm>
          <a:prstGeom prst="rect">
            <a:avLst/>
          </a:prstGeom>
          <a:solidFill>
            <a:srgbClr val="EF7D00"/>
          </a:solidFill>
        </p:spPr>
        <p:txBody>
          <a:bodyPr wrap="none" lIns="240000" tIns="192000" rIns="240000" bIns="0" anchor="ctr" anchorCtr="0">
            <a:no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8800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97DFB9A9-B04F-F733-1848-DF45F9BEA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29" y="252645"/>
            <a:ext cx="1920000" cy="19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7D3858-4366-D0FE-2BC6-95AB52F12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0" y="1086453"/>
            <a:ext cx="8128000" cy="58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63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DC3087-7DCC-35CE-5BA1-C0239E3C8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2059152"/>
            <a:ext cx="5112000" cy="47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495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E35B5-8473-A8D4-5C0F-376A8716B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5533" y="1564593"/>
            <a:ext cx="5752931" cy="52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40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CEF Jeugd blauw me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8D6011-041B-89C2-17CA-C16C3D626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7189" y="1794933"/>
            <a:ext cx="6194811" cy="50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732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wit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940C20-7223-18B0-12FB-86295354A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000" y="2058000"/>
            <a:ext cx="48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3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DC8177-EA33-DDAD-AF65-4C8B9A59E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029"/>
            <a:ext cx="3892800" cy="57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659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13562F-AC61-6577-E513-4F760B44B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 b="6245"/>
          <a:stretch/>
        </p:blipFill>
        <p:spPr>
          <a:xfrm>
            <a:off x="7721000" y="849549"/>
            <a:ext cx="4572000" cy="60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743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 Jeugd blauw met fot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42F52-2C58-2D4B-FF23-E773D7585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6133" y="1104345"/>
            <a:ext cx="4597848" cy="57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164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 spd="med"/>
  <p:hf hdr="0" ftr="0" dt="0"/>
  <p:txStyles>
    <p:titleStyle>
      <a:lvl1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39994" marR="0" indent="-239994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39994" marR="0" indent="-239994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133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79988" marR="0" indent="-239994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>
          <a:srgbClr val="00AEEF"/>
        </a:buClr>
        <a:buSzTx/>
        <a:buFont typeface="Systeemlettertype regulier"/>
        <a:buChar char="-"/>
        <a:tabLst/>
        <a:defRPr sz="2133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19982" marR="0" indent="-239994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133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719982" marR="0" indent="-239994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133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5210" marR="0" indent="-369267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12398" marR="0" indent="-369267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9587" marR="0" indent="-369267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6775" marR="0" indent="-369267" algn="l" defTabSz="914377" rtl="0" eaLnBrk="1" latinLnBrk="0" hangingPunct="1">
        <a:lnSpc>
          <a:spcPct val="90000"/>
        </a:lnSpc>
        <a:spcBef>
          <a:spcPts val="933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189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377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566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754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5943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131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32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509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5">
            <a:extLst>
              <a:ext uri="{FF2B5EF4-FFF2-40B4-BE49-F238E27FC236}">
                <a16:creationId xmlns:a16="http://schemas.microsoft.com/office/drawing/2014/main" id="{A4DF85AE-9C5A-7BCD-BD6C-138F5B8625E9}"/>
              </a:ext>
            </a:extLst>
          </p:cNvPr>
          <p:cNvSpPr txBox="1"/>
          <p:nvPr/>
        </p:nvSpPr>
        <p:spPr>
          <a:xfrm>
            <a:off x="996424" y="2748198"/>
            <a:ext cx="7874832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hangingPunct="0"/>
            <a:r>
              <a:rPr lang="nl-NL" sz="1867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ZET HIER JOUW TEKST, PLAATJES OF VIDEO</a:t>
            </a:r>
          </a:p>
        </p:txBody>
      </p:sp>
      <p:sp>
        <p:nvSpPr>
          <p:cNvPr id="5" name="Rechthoek 2">
            <a:extLst>
              <a:ext uri="{FF2B5EF4-FFF2-40B4-BE49-F238E27FC236}">
                <a16:creationId xmlns:a16="http://schemas.microsoft.com/office/drawing/2014/main" id="{DB4EC439-5A91-F615-A14C-6ACAEC594D87}"/>
              </a:ext>
            </a:extLst>
          </p:cNvPr>
          <p:cNvSpPr/>
          <p:nvPr/>
        </p:nvSpPr>
        <p:spPr>
          <a:xfrm rot="21350850">
            <a:off x="604824" y="680342"/>
            <a:ext cx="2358969" cy="943782"/>
          </a:xfrm>
          <a:prstGeom prst="rect">
            <a:avLst/>
          </a:prstGeom>
          <a:solidFill>
            <a:srgbClr val="FBB6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TITEL</a:t>
            </a: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960B8132-3D55-6AE4-765B-9C83DE2B5175}"/>
              </a:ext>
            </a:extLst>
          </p:cNvPr>
          <p:cNvSpPr/>
          <p:nvPr/>
        </p:nvSpPr>
        <p:spPr>
          <a:xfrm>
            <a:off x="1712751" y="1454866"/>
            <a:ext cx="2652287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SPREEKBEURT</a:t>
            </a:r>
          </a:p>
        </p:txBody>
      </p:sp>
    </p:spTree>
    <p:extLst>
      <p:ext uri="{BB962C8B-B14F-4D97-AF65-F5344CB8AC3E}">
        <p14:creationId xmlns:p14="http://schemas.microsoft.com/office/powerpoint/2010/main" val="23212311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CA8190A9-93D0-837E-1A7A-538DF5A88C08}"/>
              </a:ext>
            </a:extLst>
          </p:cNvPr>
          <p:cNvSpPr/>
          <p:nvPr/>
        </p:nvSpPr>
        <p:spPr>
          <a:xfrm rot="-120000">
            <a:off x="933746" y="802986"/>
            <a:ext cx="3032785" cy="70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hangingPunct="0"/>
            <a:r>
              <a:rPr lang="nl-NL" sz="4000" b="1" kern="0">
                <a:solidFill>
                  <a:srgbClr val="00AEE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CHECKLIST</a:t>
            </a:r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178C6699-30A0-2265-0857-CBF5E6974886}"/>
              </a:ext>
            </a:extLst>
          </p:cNvPr>
          <p:cNvSpPr>
            <a:spLocks noGrp="1"/>
          </p:cNvSpPr>
          <p:nvPr/>
        </p:nvSpPr>
        <p:spPr>
          <a:xfrm>
            <a:off x="1694233" y="2130357"/>
            <a:ext cx="10280515" cy="41820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8000" indent="-108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emlettertype regulier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144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emlettertype regulier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r>
              <a:rPr lang="nl-NL" sz="1867" b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Deze presentatie + UNICEF logo is alleen voor je spreekbeurt of werkstuk</a:t>
            </a: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endParaRPr lang="nl-NL" sz="1867" b="1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r>
              <a:rPr lang="nl-NL" sz="1867" b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Gebruik weinig tekst (dus korte zinnen of losse woorden)</a:t>
            </a:r>
            <a:endParaRPr lang="nl-NL" sz="1867" b="1">
              <a:solidFill>
                <a:srgbClr val="00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endParaRPr lang="nl-NL" sz="1867" b="1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r>
              <a:rPr lang="nl-NL" sz="1867" b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Voeg plaatjes of video’s toe (check mediabibliotheek op unicef.nl/spreekbeurt)</a:t>
            </a: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endParaRPr lang="nl-NL" sz="1867" b="1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r>
              <a:rPr lang="nl-NL" sz="1867" b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Geen spelfouten </a:t>
            </a: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endParaRPr lang="nl-NL" sz="1867" b="1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0" indent="0" defTabSz="914377">
              <a:lnSpc>
                <a:spcPct val="100000"/>
              </a:lnSpc>
              <a:spcBef>
                <a:spcPts val="600"/>
              </a:spcBef>
              <a:buClr>
                <a:srgbClr val="00AEEF"/>
              </a:buClr>
              <a:buNone/>
            </a:pPr>
            <a:r>
              <a:rPr lang="nl-NL" sz="1867" b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Bestel het spreekbeurt uitdeelpakket op unicef.nl/spreekbeurt</a:t>
            </a:r>
          </a:p>
        </p:txBody>
      </p:sp>
      <p:pic>
        <p:nvPicPr>
          <p:cNvPr id="6" name="Graphic 1" descr="Vinkje met effen opvulling">
            <a:extLst>
              <a:ext uri="{FF2B5EF4-FFF2-40B4-BE49-F238E27FC236}">
                <a16:creationId xmlns:a16="http://schemas.microsoft.com/office/drawing/2014/main" id="{DAEB76CD-502A-82BD-A810-45B08624A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875" y="2749547"/>
            <a:ext cx="480000" cy="480000"/>
          </a:xfrm>
          <a:prstGeom prst="rect">
            <a:avLst/>
          </a:prstGeom>
        </p:spPr>
      </p:pic>
      <p:pic>
        <p:nvPicPr>
          <p:cNvPr id="13" name="Graphic 1" descr="Sluiten met effen opvulling">
            <a:extLst>
              <a:ext uri="{FF2B5EF4-FFF2-40B4-BE49-F238E27FC236}">
                <a16:creationId xmlns:a16="http://schemas.microsoft.com/office/drawing/2014/main" id="{A4455EC1-1078-8BDD-8177-8CDB3EC4E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875" y="4194653"/>
            <a:ext cx="480000" cy="480000"/>
          </a:xfrm>
          <a:prstGeom prst="rect">
            <a:avLst/>
          </a:prstGeom>
        </p:spPr>
      </p:pic>
      <p:pic>
        <p:nvPicPr>
          <p:cNvPr id="18" name="Graphic 17" descr="Vinkje met effen opvulling">
            <a:extLst>
              <a:ext uri="{FF2B5EF4-FFF2-40B4-BE49-F238E27FC236}">
                <a16:creationId xmlns:a16="http://schemas.microsoft.com/office/drawing/2014/main" id="{8DA15379-A347-2FD0-F314-62428142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875" y="3457508"/>
            <a:ext cx="480000" cy="4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E949E7-C0E1-DABB-B0A0-35BD4984D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8923">
            <a:off x="9390061" y="293750"/>
            <a:ext cx="2581496" cy="1718972"/>
          </a:xfrm>
          <a:prstGeom prst="rect">
            <a:avLst/>
          </a:prstGeom>
        </p:spPr>
      </p:pic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8C6D747F-6889-0BCD-54A1-2AF4AC131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875" y="4922070"/>
            <a:ext cx="480000" cy="480000"/>
          </a:xfrm>
          <a:prstGeom prst="rect">
            <a:avLst/>
          </a:prstGeom>
        </p:spPr>
      </p:pic>
      <p:pic>
        <p:nvPicPr>
          <p:cNvPr id="3" name="Graphic 1" descr="Vinkje met effen opvulling">
            <a:extLst>
              <a:ext uri="{FF2B5EF4-FFF2-40B4-BE49-F238E27FC236}">
                <a16:creationId xmlns:a16="http://schemas.microsoft.com/office/drawing/2014/main" id="{FAB34028-EEEB-C01F-BC86-12C2F2DF5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875" y="2054877"/>
            <a:ext cx="480000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23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5">
            <a:extLst>
              <a:ext uri="{FF2B5EF4-FFF2-40B4-BE49-F238E27FC236}">
                <a16:creationId xmlns:a16="http://schemas.microsoft.com/office/drawing/2014/main" id="{C7CD3C83-DA2E-2A0A-0D5D-BE857C6DF3A8}"/>
              </a:ext>
            </a:extLst>
          </p:cNvPr>
          <p:cNvSpPr txBox="1"/>
          <p:nvPr/>
        </p:nvSpPr>
        <p:spPr>
          <a:xfrm>
            <a:off x="699541" y="2748198"/>
            <a:ext cx="7874832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hangingPunct="0"/>
            <a:r>
              <a:rPr lang="nl-NL" sz="1867" kern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Voorbeeld tekst</a:t>
            </a: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4ACBA9E8-656E-9C9A-8068-60C050F6099A}"/>
              </a:ext>
            </a:extLst>
          </p:cNvPr>
          <p:cNvSpPr/>
          <p:nvPr/>
        </p:nvSpPr>
        <p:spPr>
          <a:xfrm rot="21350850">
            <a:off x="604824" y="680342"/>
            <a:ext cx="2358969" cy="943782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TITEL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D21E8BC9-024F-3045-B667-CC24688C5B78}"/>
              </a:ext>
            </a:extLst>
          </p:cNvPr>
          <p:cNvSpPr/>
          <p:nvPr/>
        </p:nvSpPr>
        <p:spPr>
          <a:xfrm>
            <a:off x="1712751" y="1454866"/>
            <a:ext cx="2652287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SPREEKBEURT</a:t>
            </a:r>
          </a:p>
        </p:txBody>
      </p:sp>
      <p:pic>
        <p:nvPicPr>
          <p:cNvPr id="2" name="Imagen 8">
            <a:extLst>
              <a:ext uri="{FF2B5EF4-FFF2-40B4-BE49-F238E27FC236}">
                <a16:creationId xmlns:a16="http://schemas.microsoft.com/office/drawing/2014/main" id="{BCE6B912-E005-5CB7-C9F6-61EAB1FA4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440" y="5470519"/>
            <a:ext cx="1689487" cy="11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08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DF42C2-27E4-7E01-CCBE-FC10A4C08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08" y="0"/>
            <a:ext cx="4850476" cy="6858000"/>
          </a:xfrm>
          <a:prstGeom prst="rect">
            <a:avLst/>
          </a:prstGeom>
        </p:spPr>
      </p:pic>
      <p:sp>
        <p:nvSpPr>
          <p:cNvPr id="4" name="Rechthoek 2">
            <a:extLst>
              <a:ext uri="{FF2B5EF4-FFF2-40B4-BE49-F238E27FC236}">
                <a16:creationId xmlns:a16="http://schemas.microsoft.com/office/drawing/2014/main" id="{45C8B88B-BE65-27E1-9100-AB3C924162E3}"/>
              </a:ext>
            </a:extLst>
          </p:cNvPr>
          <p:cNvSpPr/>
          <p:nvPr/>
        </p:nvSpPr>
        <p:spPr>
          <a:xfrm rot="21350850">
            <a:off x="599961" y="546198"/>
            <a:ext cx="6064035" cy="943782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KINDERRECHTEN</a:t>
            </a:r>
          </a:p>
        </p:txBody>
      </p:sp>
      <p:sp>
        <p:nvSpPr>
          <p:cNvPr id="6" name="Rechthoek 3">
            <a:extLst>
              <a:ext uri="{FF2B5EF4-FFF2-40B4-BE49-F238E27FC236}">
                <a16:creationId xmlns:a16="http://schemas.microsoft.com/office/drawing/2014/main" id="{A9CD1817-971F-F9B1-5DB6-1E09AF71F946}"/>
              </a:ext>
            </a:extLst>
          </p:cNvPr>
          <p:cNvSpPr/>
          <p:nvPr/>
        </p:nvSpPr>
        <p:spPr>
          <a:xfrm>
            <a:off x="4037920" y="1324238"/>
            <a:ext cx="2652287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SPREEKBEURT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3F577D-71C1-6C26-7A4B-E42C74BD2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1470">
            <a:off x="268956" y="5405117"/>
            <a:ext cx="1689487" cy="11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68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5FBA7-F558-CEB3-8630-77A70EEF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5">
            <a:extLst>
              <a:ext uri="{FF2B5EF4-FFF2-40B4-BE49-F238E27FC236}">
                <a16:creationId xmlns:a16="http://schemas.microsoft.com/office/drawing/2014/main" id="{723E6B18-F99B-6E6F-D70F-6D93C3BB3FB6}"/>
              </a:ext>
            </a:extLst>
          </p:cNvPr>
          <p:cNvSpPr txBox="1"/>
          <p:nvPr/>
        </p:nvSpPr>
        <p:spPr>
          <a:xfrm>
            <a:off x="699541" y="2748198"/>
            <a:ext cx="7874832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hangingPunct="0"/>
            <a:r>
              <a:rPr lang="nl-NL" sz="1867" kern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Voorbeeld tekst</a:t>
            </a: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22CE8534-2CB8-EA92-74AD-7F7B9F03965C}"/>
              </a:ext>
            </a:extLst>
          </p:cNvPr>
          <p:cNvSpPr/>
          <p:nvPr/>
        </p:nvSpPr>
        <p:spPr>
          <a:xfrm rot="21350850">
            <a:off x="604824" y="680342"/>
            <a:ext cx="2358969" cy="943782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TITEL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5FA4E4B3-4B7E-4E22-67A8-C2195DE711C6}"/>
              </a:ext>
            </a:extLst>
          </p:cNvPr>
          <p:cNvSpPr/>
          <p:nvPr/>
        </p:nvSpPr>
        <p:spPr>
          <a:xfrm>
            <a:off x="1712751" y="1454866"/>
            <a:ext cx="2652287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SPREEKBEURT</a:t>
            </a:r>
          </a:p>
        </p:txBody>
      </p:sp>
      <p:pic>
        <p:nvPicPr>
          <p:cNvPr id="2" name="Imagen 5">
            <a:extLst>
              <a:ext uri="{FF2B5EF4-FFF2-40B4-BE49-F238E27FC236}">
                <a16:creationId xmlns:a16="http://schemas.microsoft.com/office/drawing/2014/main" id="{39EF3D39-A9CF-FE5D-4444-4CEC0C72E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849" y="5474524"/>
            <a:ext cx="1808745" cy="12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12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8280-B877-7B0E-C26B-EF02D413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5">
            <a:extLst>
              <a:ext uri="{FF2B5EF4-FFF2-40B4-BE49-F238E27FC236}">
                <a16:creationId xmlns:a16="http://schemas.microsoft.com/office/drawing/2014/main" id="{9D17EF1A-3127-54DB-CBAF-4850BEE9A392}"/>
              </a:ext>
            </a:extLst>
          </p:cNvPr>
          <p:cNvSpPr txBox="1"/>
          <p:nvPr/>
        </p:nvSpPr>
        <p:spPr>
          <a:xfrm>
            <a:off x="699541" y="2748198"/>
            <a:ext cx="7874832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914377" hangingPunct="0"/>
            <a:r>
              <a:rPr lang="nl-NL" sz="1867" kern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Voorbeeld tekst</a:t>
            </a: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id="{B10C2BFC-BDF3-8770-38E2-B693F588EF93}"/>
              </a:ext>
            </a:extLst>
          </p:cNvPr>
          <p:cNvSpPr/>
          <p:nvPr/>
        </p:nvSpPr>
        <p:spPr>
          <a:xfrm rot="21350850">
            <a:off x="604824" y="680342"/>
            <a:ext cx="2358969" cy="943782"/>
          </a:xfrm>
          <a:prstGeom prst="rect">
            <a:avLst/>
          </a:prstGeom>
          <a:solidFill>
            <a:srgbClr val="00B0F0"/>
          </a:solidFill>
          <a:ln w="12700" cap="flat">
            <a:solidFill>
              <a:srgbClr val="00B0F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5333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TITEL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D1E89D80-39A7-B3C1-25C4-9D4FE681BDF1}"/>
              </a:ext>
            </a:extLst>
          </p:cNvPr>
          <p:cNvSpPr/>
          <p:nvPr/>
        </p:nvSpPr>
        <p:spPr>
          <a:xfrm>
            <a:off x="1712751" y="1454866"/>
            <a:ext cx="2652287" cy="5335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defTabSz="914377" hangingPunct="0"/>
            <a:r>
              <a:rPr lang="nl-NL" sz="2667" b="1" kern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SPREEKBEURT</a:t>
            </a: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294AFA73-225F-BACF-A88B-0DF29453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0888" y="5526085"/>
            <a:ext cx="1689487" cy="11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48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450B5-A2B5-43B9-1370-9CD2B745C4AF}"/>
              </a:ext>
            </a:extLst>
          </p:cNvPr>
          <p:cNvSpPr txBox="1">
            <a:spLocks/>
          </p:cNvSpPr>
          <p:nvPr/>
        </p:nvSpPr>
        <p:spPr>
          <a:xfrm rot="-180000">
            <a:off x="2167879" y="2379961"/>
            <a:ext cx="6416572" cy="1192212"/>
          </a:xfrm>
          <a:prstGeom prst="rect">
            <a:avLst/>
          </a:prstGeom>
          <a:solidFill>
            <a:srgbClr val="FBB600"/>
          </a:solidFill>
        </p:spPr>
        <p:txBody>
          <a:bodyPr anchor="b">
            <a:normAutofit fontScale="92500" lnSpcReduction="10000"/>
          </a:bodyPr>
          <a:lstStyle>
            <a:lvl1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all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sz="8800" ker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BEDANKT!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F4DBAC2-142A-6CCA-02CC-822A2E347005}"/>
              </a:ext>
            </a:extLst>
          </p:cNvPr>
          <p:cNvSpPr txBox="1"/>
          <p:nvPr/>
        </p:nvSpPr>
        <p:spPr>
          <a:xfrm>
            <a:off x="5098692" y="3463327"/>
            <a:ext cx="4817204" cy="58477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ZIJN ER NOG VRAGEN?</a:t>
            </a:r>
            <a:endParaRPr kumimoji="0" lang="nl-NL" sz="3200" b="1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51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CEF Nederland 2024">
  <a:themeElements>
    <a:clrScheme name="UNICEF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EEF"/>
      </a:accent1>
      <a:accent2>
        <a:srgbClr val="77881C"/>
      </a:accent2>
      <a:accent3>
        <a:srgbClr val="C7A900"/>
      </a:accent3>
      <a:accent4>
        <a:srgbClr val="FFC000"/>
      </a:accent4>
      <a:accent5>
        <a:srgbClr val="FF6C0C"/>
      </a:accent5>
      <a:accent6>
        <a:srgbClr val="E22319"/>
      </a:accent6>
      <a:hlink>
        <a:srgbClr val="0000FF"/>
      </a:hlink>
      <a:folHlink>
        <a:srgbClr val="FF00FF"/>
      </a:folHlink>
    </a:clrScheme>
    <a:fontScheme name="Unicef 2017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cef 20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eugd presentatie sjabloon maart 2025" id="{5CE7AD57-66D9-40C4-BCB6-3DC21825780F}" vid="{2A229215-A87C-4EED-8BF0-2910E48BC6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a1cbcb-25f1-408f-a5fc-924274ca6c54" xsi:nil="true"/>
    <lcf76f155ced4ddcb4097134ff3c332f xmlns="b4ee24ad-876c-4529-9df7-a7b6f7cc22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830301806346AD1B7E5356213CC3" ma:contentTypeVersion="18" ma:contentTypeDescription="Een nieuw document maken." ma:contentTypeScope="" ma:versionID="c4c04bee0e4ceb5dac6bf23a3bc86245">
  <xsd:schema xmlns:xsd="http://www.w3.org/2001/XMLSchema" xmlns:xs="http://www.w3.org/2001/XMLSchema" xmlns:p="http://schemas.microsoft.com/office/2006/metadata/properties" xmlns:ns2="b4ee24ad-876c-4529-9df7-a7b6f7cc2209" xmlns:ns3="78a1cbcb-25f1-408f-a5fc-924274ca6c54" targetNamespace="http://schemas.microsoft.com/office/2006/metadata/properties" ma:root="true" ma:fieldsID="a0e07a212541d2de10e3d2abf9ae1065" ns2:_="" ns3:_="">
    <xsd:import namespace="b4ee24ad-876c-4529-9df7-a7b6f7cc2209"/>
    <xsd:import namespace="78a1cbcb-25f1-408f-a5fc-924274ca6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24ad-876c-4529-9df7-a7b6f7cc2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61ed0cb-a0d0-4d15-8a8e-b7fb00f1c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1cbcb-25f1-408f-a5fc-924274ca6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b2d8d5-9c7e-4811-aa7a-6489168c7f03}" ma:internalName="TaxCatchAll" ma:showField="CatchAllData" ma:web="78a1cbcb-25f1-408f-a5fc-924274ca6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EF94F-B0AE-40D4-8237-9F3EEC6B237C}">
  <ds:schemaRefs>
    <ds:schemaRef ds:uri="78a1cbcb-25f1-408f-a5fc-924274ca6c54"/>
    <ds:schemaRef ds:uri="b4ee24ad-876c-4529-9df7-a7b6f7cc22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6393C3-88AD-4536-B2DA-286C88B24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1507B-E2A2-42A6-B7EF-D5BD323B8939}">
  <ds:schemaRefs>
    <ds:schemaRef ds:uri="78a1cbcb-25f1-408f-a5fc-924274ca6c54"/>
    <ds:schemaRef ds:uri="b4ee24ad-876c-4529-9df7-a7b6f7cc22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UNICEF Nederland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Lotte Dambrink-Raisifar</dc:creator>
  <cp:revision>3</cp:revision>
  <dcterms:created xsi:type="dcterms:W3CDTF">2025-04-28T06:55:53Z</dcterms:created>
  <dcterms:modified xsi:type="dcterms:W3CDTF">2025-11-17T14:37:50Z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0x01010062DA830301806346AD1B7E5356213CC3</vt:lpwstr>
  </property>
  <property fmtid="{D5CDD505-2E9C-101B-9397-08002B2CF9AE}" pid="3" name="MediaServiceImageTags">
    <vt:lpwstr/>
  </property>
</Properties>
</file>